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9.jpg" ContentType="image/jpg"/>
  <Override PartName="/ppt/notesSlides/notesSlide1.xml" ContentType="application/vnd.openxmlformats-officedocument.presentationml.notesSlide+xml"/>
  <Override PartName="/ppt/media/image12.jpg" ContentType="image/jpg"/>
  <Override PartName="/ppt/media/image16.jpg" ContentType="image/jpg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260" r:id="rId5"/>
    <p:sldId id="262" r:id="rId6"/>
    <p:sldId id="261" r:id="rId7"/>
    <p:sldId id="259" r:id="rId8"/>
  </p:sldIdLst>
  <p:sldSz cx="6858000" cy="9906000" type="A4"/>
  <p:notesSz cx="6858000" cy="99060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QRコード受付ガイド" id="{BAE67E21-4E52-4019-9B7A-AE355B7BC09A}">
          <p14:sldIdLst>
            <p14:sldId id="260"/>
            <p14:sldId id="262"/>
            <p14:sldId id="261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792"/>
    <a:srgbClr val="EDEEF0"/>
    <a:srgbClr val="006F7C"/>
    <a:srgbClr val="798BBD"/>
    <a:srgbClr val="FFCCFF"/>
    <a:srgbClr val="FE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EFF8A5-6C01-4D4C-9755-4367A05B01AF}" v="23" dt="2025-06-02T04:41:18.130"/>
    <p1510:client id="{D3D9B817-4494-45B1-9F28-0926AFE8949C}" v="59" dt="2025-06-02T04:54:43.58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2250" y="-10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古野 梨絵" userId="6b1a7276-e16b-4c69-9d35-c47ff8c21da0" providerId="ADAL" clId="{F7990031-7352-458A-B078-D5CDAB7221B2}"/>
    <pc:docChg chg="undo custSel modSld">
      <pc:chgData name="古野 梨絵" userId="6b1a7276-e16b-4c69-9d35-c47ff8c21da0" providerId="ADAL" clId="{F7990031-7352-458A-B078-D5CDAB7221B2}" dt="2025-04-21T02:20:16.799" v="158" actId="1076"/>
      <pc:docMkLst>
        <pc:docMk/>
      </pc:docMkLst>
      <pc:sldChg chg="addSp modSp mod">
        <pc:chgData name="古野 梨絵" userId="6b1a7276-e16b-4c69-9d35-c47ff8c21da0" providerId="ADAL" clId="{F7990031-7352-458A-B078-D5CDAB7221B2}" dt="2025-04-21T02:19:51.434" v="155" actId="1076"/>
        <pc:sldMkLst>
          <pc:docMk/>
          <pc:sldMk cId="1854024329" sldId="259"/>
        </pc:sldMkLst>
        <pc:spChg chg="mod">
          <ac:chgData name="古野 梨絵" userId="6b1a7276-e16b-4c69-9d35-c47ff8c21da0" providerId="ADAL" clId="{F7990031-7352-458A-B078-D5CDAB7221B2}" dt="2025-04-21T02:19:40.335" v="152" actId="20577"/>
          <ac:spMkLst>
            <pc:docMk/>
            <pc:sldMk cId="1854024329" sldId="259"/>
            <ac:spMk id="4" creationId="{00000000-0000-0000-0000-000000000000}"/>
          </ac:spMkLst>
        </pc:spChg>
        <pc:grpChg chg="mod">
          <ac:chgData name="古野 梨絵" userId="6b1a7276-e16b-4c69-9d35-c47ff8c21da0" providerId="ADAL" clId="{F7990031-7352-458A-B078-D5CDAB7221B2}" dt="2025-04-21T02:19:45.256" v="153" actId="1076"/>
          <ac:grpSpMkLst>
            <pc:docMk/>
            <pc:sldMk cId="1854024329" sldId="259"/>
            <ac:grpSpMk id="24" creationId="{317D5579-BAA0-F04F-DE06-1F38DD7230ED}"/>
          </ac:grpSpMkLst>
        </pc:grpChg>
      </pc:sldChg>
      <pc:sldChg chg="modSp mod">
        <pc:chgData name="古野 梨絵" userId="6b1a7276-e16b-4c69-9d35-c47ff8c21da0" providerId="ADAL" clId="{F7990031-7352-458A-B078-D5CDAB7221B2}" dt="2025-04-21T02:20:16.799" v="158" actId="1076"/>
        <pc:sldMkLst>
          <pc:docMk/>
          <pc:sldMk cId="1174258191" sldId="260"/>
        </pc:sldMkLst>
        <pc:picChg chg="mod">
          <ac:chgData name="古野 梨絵" userId="6b1a7276-e16b-4c69-9d35-c47ff8c21da0" providerId="ADAL" clId="{F7990031-7352-458A-B078-D5CDAB7221B2}" dt="2025-04-21T02:20:16.799" v="158" actId="1076"/>
          <ac:picMkLst>
            <pc:docMk/>
            <pc:sldMk cId="1174258191" sldId="260"/>
            <ac:picMk id="44" creationId="{AF1F38D2-C73C-B9C3-F8CE-3D109784BBB3}"/>
          </ac:picMkLst>
        </pc:picChg>
      </pc:sldChg>
    </pc:docChg>
  </pc:docChgLst>
  <pc:docChgLst>
    <pc:chgData name="黄 暁瑜" userId="1f957e09-d8ef-4b88-b4d3-96e2b7e8529f" providerId="ADAL" clId="{579530BB-53EA-4048-8387-DA087FBB669C}"/>
    <pc:docChg chg="modSld">
      <pc:chgData name="黄 暁瑜" userId="1f957e09-d8ef-4b88-b4d3-96e2b7e8529f" providerId="ADAL" clId="{579530BB-53EA-4048-8387-DA087FBB669C}" dt="2025-01-28T09:16:03.950" v="5" actId="1076"/>
      <pc:docMkLst>
        <pc:docMk/>
      </pc:docMkLst>
      <pc:sldChg chg="addSp modSp mod">
        <pc:chgData name="黄 暁瑜" userId="1f957e09-d8ef-4b88-b4d3-96e2b7e8529f" providerId="ADAL" clId="{579530BB-53EA-4048-8387-DA087FBB669C}" dt="2025-01-28T09:16:03.950" v="5" actId="1076"/>
        <pc:sldMkLst>
          <pc:docMk/>
          <pc:sldMk cId="1854024329" sldId="259"/>
        </pc:sldMkLst>
      </pc:sldChg>
    </pc:docChg>
  </pc:docChgLst>
  <pc:docChgLst>
    <pc:chgData name="室谷 宗克" userId="4b5c5c16-3243-4851-b124-545242517c4e" providerId="ADAL" clId="{933B7205-1A62-4037-94CA-21C3D74147C7}"/>
    <pc:docChg chg="undo custSel addSld modSld sldOrd addSection modSection">
      <pc:chgData name="室谷 宗克" userId="4b5c5c16-3243-4851-b124-545242517c4e" providerId="ADAL" clId="{933B7205-1A62-4037-94CA-21C3D74147C7}" dt="2024-08-01T06:13:27.111" v="345" actId="1076"/>
      <pc:docMkLst>
        <pc:docMk/>
      </pc:docMkLst>
      <pc:sldChg chg="addSp delSp modSp mod">
        <pc:chgData name="室谷 宗克" userId="4b5c5c16-3243-4851-b124-545242517c4e" providerId="ADAL" clId="{933B7205-1A62-4037-94CA-21C3D74147C7}" dt="2024-08-01T06:12:20.997" v="342" actId="1076"/>
        <pc:sldMkLst>
          <pc:docMk/>
          <pc:sldMk cId="0" sldId="258"/>
        </pc:sldMkLst>
      </pc:sldChg>
      <pc:sldChg chg="addSp modSp mod">
        <pc:chgData name="室谷 宗克" userId="4b5c5c16-3243-4851-b124-545242517c4e" providerId="ADAL" clId="{933B7205-1A62-4037-94CA-21C3D74147C7}" dt="2024-08-01T06:13:27.111" v="345" actId="1076"/>
        <pc:sldMkLst>
          <pc:docMk/>
          <pc:sldMk cId="1854024329" sldId="259"/>
        </pc:sldMkLst>
      </pc:sldChg>
      <pc:sldChg chg="modSp add mod ord">
        <pc:chgData name="室谷 宗克" userId="4b5c5c16-3243-4851-b124-545242517c4e" providerId="ADAL" clId="{933B7205-1A62-4037-94CA-21C3D74147C7}" dt="2024-08-01T06:03:18.798" v="267" actId="20577"/>
        <pc:sldMkLst>
          <pc:docMk/>
          <pc:sldMk cId="1174258191" sldId="260"/>
        </pc:sldMkLst>
      </pc:sldChg>
      <pc:sldChg chg="modSp add mod ord">
        <pc:chgData name="室谷 宗克" userId="4b5c5c16-3243-4851-b124-545242517c4e" providerId="ADAL" clId="{933B7205-1A62-4037-94CA-21C3D74147C7}" dt="2024-08-01T06:04:05.821" v="275" actId="20577"/>
        <pc:sldMkLst>
          <pc:docMk/>
          <pc:sldMk cId="124701865" sldId="261"/>
        </pc:sldMkLst>
      </pc:sldChg>
    </pc:docChg>
  </pc:docChgLst>
  <pc:docChgLst>
    <pc:chgData name="上田千恵(Chie Ueda)" userId="S::ueda@pcojapan.jp::36ea9dbd-560e-4950-a53b-cea331820c6e" providerId="AD" clId="Web-{A306179B-AB05-4A68-AF27-EF923A60CBD6}"/>
    <pc:docChg chg="modSld">
      <pc:chgData name="上田千恵(Chie Ueda)" userId="S::ueda@pcojapan.jp::36ea9dbd-560e-4950-a53b-cea331820c6e" providerId="AD" clId="Web-{A306179B-AB05-4A68-AF27-EF923A60CBD6}" dt="2025-05-30T09:21:03.798" v="11" actId="20577"/>
      <pc:docMkLst>
        <pc:docMk/>
      </pc:docMkLst>
      <pc:sldChg chg="modSp">
        <pc:chgData name="上田千恵(Chie Ueda)" userId="S::ueda@pcojapan.jp::36ea9dbd-560e-4950-a53b-cea331820c6e" providerId="AD" clId="Web-{A306179B-AB05-4A68-AF27-EF923A60CBD6}" dt="2025-05-30T09:21:03.798" v="11" actId="20577"/>
        <pc:sldMkLst>
          <pc:docMk/>
          <pc:sldMk cId="1174258191" sldId="260"/>
        </pc:sldMkLst>
        <pc:spChg chg="mod">
          <ac:chgData name="上田千恵(Chie Ueda)" userId="S::ueda@pcojapan.jp::36ea9dbd-560e-4950-a53b-cea331820c6e" providerId="AD" clId="Web-{A306179B-AB05-4A68-AF27-EF923A60CBD6}" dt="2025-05-30T09:21:03.798" v="11" actId="20577"/>
          <ac:spMkLst>
            <pc:docMk/>
            <pc:sldMk cId="1174258191" sldId="260"/>
            <ac:spMk id="17" creationId="{DC3A7881-6355-9181-A53B-1725EC6F9695}"/>
          </ac:spMkLst>
        </pc:spChg>
      </pc:sldChg>
    </pc:docChg>
  </pc:docChgLst>
  <pc:docChgLst>
    <pc:chgData name="上田千恵(Chie Ueda)" userId="S::ueda@pcojapan.jp::36ea9dbd-560e-4950-a53b-cea331820c6e" providerId="AD" clId="Web-{CBEFF8A5-6C01-4D4C-9755-4367A05B01AF}"/>
    <pc:docChg chg="modSld">
      <pc:chgData name="上田千恵(Chie Ueda)" userId="S::ueda@pcojapan.jp::36ea9dbd-560e-4950-a53b-cea331820c6e" providerId="AD" clId="Web-{CBEFF8A5-6C01-4D4C-9755-4367A05B01AF}" dt="2025-06-02T04:41:12.474" v="10" actId="20577"/>
      <pc:docMkLst>
        <pc:docMk/>
      </pc:docMkLst>
      <pc:sldChg chg="modSp">
        <pc:chgData name="上田千恵(Chie Ueda)" userId="S::ueda@pcojapan.jp::36ea9dbd-560e-4950-a53b-cea331820c6e" providerId="AD" clId="Web-{CBEFF8A5-6C01-4D4C-9755-4367A05B01AF}" dt="2025-06-02T04:41:12.474" v="10" actId="20577"/>
        <pc:sldMkLst>
          <pc:docMk/>
          <pc:sldMk cId="1174258191" sldId="260"/>
        </pc:sldMkLst>
        <pc:spChg chg="mod">
          <ac:chgData name="上田千恵(Chie Ueda)" userId="S::ueda@pcojapan.jp::36ea9dbd-560e-4950-a53b-cea331820c6e" providerId="AD" clId="Web-{CBEFF8A5-6C01-4D4C-9755-4367A05B01AF}" dt="2025-06-02T04:41:12.474" v="10" actId="20577"/>
          <ac:spMkLst>
            <pc:docMk/>
            <pc:sldMk cId="1174258191" sldId="260"/>
            <ac:spMk id="17" creationId="{DC3A7881-6355-9181-A53B-1725EC6F9695}"/>
          </ac:spMkLst>
        </pc:spChg>
      </pc:sldChg>
    </pc:docChg>
  </pc:docChgLst>
  <pc:docChgLst>
    <pc:chgData name="宮下直子" userId="S::miyashita@pcojapan.jp::84b24021-8f25-4f96-bc61-2737b0e99615" providerId="AD" clId="Web-{3E7C1E33-B43A-EC1C-CAD0-4617115A3E76}"/>
    <pc:docChg chg="modSld">
      <pc:chgData name="宮下直子" userId="S::miyashita@pcojapan.jp::84b24021-8f25-4f96-bc61-2737b0e99615" providerId="AD" clId="Web-{3E7C1E33-B43A-EC1C-CAD0-4617115A3E76}" dt="2024-10-28T23:10:47.701" v="29"/>
      <pc:docMkLst>
        <pc:docMk/>
      </pc:docMkLst>
      <pc:sldChg chg="modSp">
        <pc:chgData name="宮下直子" userId="S::miyashita@pcojapan.jp::84b24021-8f25-4f96-bc61-2737b0e99615" providerId="AD" clId="Web-{3E7C1E33-B43A-EC1C-CAD0-4617115A3E76}" dt="2024-10-28T23:09:14.807" v="5" actId="20577"/>
        <pc:sldMkLst>
          <pc:docMk/>
          <pc:sldMk cId="0" sldId="256"/>
        </pc:sldMkLst>
      </pc:sldChg>
      <pc:sldChg chg="addSp delSp modSp">
        <pc:chgData name="宮下直子" userId="S::miyashita@pcojapan.jp::84b24021-8f25-4f96-bc61-2737b0e99615" providerId="AD" clId="Web-{3E7C1E33-B43A-EC1C-CAD0-4617115A3E76}" dt="2024-10-28T23:10:47.701" v="29"/>
        <pc:sldMkLst>
          <pc:docMk/>
          <pc:sldMk cId="0" sldId="257"/>
        </pc:sldMkLst>
      </pc:sldChg>
      <pc:sldChg chg="addSp delSp modSp">
        <pc:chgData name="宮下直子" userId="S::miyashita@pcojapan.jp::84b24021-8f25-4f96-bc61-2737b0e99615" providerId="AD" clId="Web-{3E7C1E33-B43A-EC1C-CAD0-4617115A3E76}" dt="2024-10-28T23:10:44.045" v="27"/>
        <pc:sldMkLst>
          <pc:docMk/>
          <pc:sldMk cId="0" sldId="258"/>
        </pc:sldMkLst>
      </pc:sldChg>
    </pc:docChg>
  </pc:docChgLst>
  <pc:docChgLst>
    <pc:chgData name="宮下直子" userId="S::miyashita@pcojapan.jp::84b24021-8f25-4f96-bc61-2737b0e99615" providerId="AD" clId="Web-{DD55D848-21BB-83FF-D123-717BDB9C045F}"/>
    <pc:docChg chg="modSld">
      <pc:chgData name="宮下直子" userId="S::miyashita@pcojapan.jp::84b24021-8f25-4f96-bc61-2737b0e99615" providerId="AD" clId="Web-{DD55D848-21BB-83FF-D123-717BDB9C045F}" dt="2025-05-29T06:15:30.761" v="15" actId="1076"/>
      <pc:docMkLst>
        <pc:docMk/>
      </pc:docMkLst>
      <pc:sldChg chg="modSp">
        <pc:chgData name="宮下直子" userId="S::miyashita@pcojapan.jp::84b24021-8f25-4f96-bc61-2737b0e99615" providerId="AD" clId="Web-{DD55D848-21BB-83FF-D123-717BDB9C045F}" dt="2025-05-29T06:15:30.761" v="15" actId="1076"/>
        <pc:sldMkLst>
          <pc:docMk/>
          <pc:sldMk cId="1854024329" sldId="259"/>
        </pc:sldMkLst>
        <pc:picChg chg="mod">
          <ac:chgData name="宮下直子" userId="S::miyashita@pcojapan.jp::84b24021-8f25-4f96-bc61-2737b0e99615" providerId="AD" clId="Web-{DD55D848-21BB-83FF-D123-717BDB9C045F}" dt="2025-05-29T06:15:30.761" v="15" actId="1076"/>
          <ac:picMkLst>
            <pc:docMk/>
            <pc:sldMk cId="1854024329" sldId="259"/>
            <ac:picMk id="14" creationId="{00000000-0000-0000-0000-000000000000}"/>
          </ac:picMkLst>
        </pc:picChg>
      </pc:sldChg>
    </pc:docChg>
  </pc:docChgLst>
  <pc:docChgLst>
    <pc:chgData name="古野 梨絵" userId="6b1a7276-e16b-4c69-9d35-c47ff8c21da0" providerId="ADAL" clId="{D3D9B817-4494-45B1-9F28-0926AFE8949C}"/>
    <pc:docChg chg="undo custSel addSld modSld sldOrd modSection">
      <pc:chgData name="古野 梨絵" userId="6b1a7276-e16b-4c69-9d35-c47ff8c21da0" providerId="ADAL" clId="{D3D9B817-4494-45B1-9F28-0926AFE8949C}" dt="2025-06-02T04:57:42.419" v="1211" actId="1037"/>
      <pc:docMkLst>
        <pc:docMk/>
      </pc:docMkLst>
      <pc:sldChg chg="addSp modSp mod">
        <pc:chgData name="古野 梨絵" userId="6b1a7276-e16b-4c69-9d35-c47ff8c21da0" providerId="ADAL" clId="{D3D9B817-4494-45B1-9F28-0926AFE8949C}" dt="2025-06-01T06:14:47.905" v="392" actId="1076"/>
        <pc:sldMkLst>
          <pc:docMk/>
          <pc:sldMk cId="1854024329" sldId="259"/>
        </pc:sldMkLst>
        <pc:spChg chg="mod">
          <ac:chgData name="古野 梨絵" userId="6b1a7276-e16b-4c69-9d35-c47ff8c21da0" providerId="ADAL" clId="{D3D9B817-4494-45B1-9F28-0926AFE8949C}" dt="2025-06-01T06:10:36.509" v="318" actId="1076"/>
          <ac:spMkLst>
            <pc:docMk/>
            <pc:sldMk cId="1854024329" sldId="259"/>
            <ac:spMk id="2" creationId="{00000000-0000-0000-0000-000000000000}"/>
          </ac:spMkLst>
        </pc:spChg>
        <pc:spChg chg="mod">
          <ac:chgData name="古野 梨絵" userId="6b1a7276-e16b-4c69-9d35-c47ff8c21da0" providerId="ADAL" clId="{D3D9B817-4494-45B1-9F28-0926AFE8949C}" dt="2025-06-01T06:14:40.614" v="391"/>
          <ac:spMkLst>
            <pc:docMk/>
            <pc:sldMk cId="1854024329" sldId="259"/>
            <ac:spMk id="3" creationId="{00000000-0000-0000-0000-000000000000}"/>
          </ac:spMkLst>
        </pc:spChg>
        <pc:spChg chg="mod">
          <ac:chgData name="古野 梨絵" userId="6b1a7276-e16b-4c69-9d35-c47ff8c21da0" providerId="ADAL" clId="{D3D9B817-4494-45B1-9F28-0926AFE8949C}" dt="2025-06-01T06:10:36.509" v="318" actId="1076"/>
          <ac:spMkLst>
            <pc:docMk/>
            <pc:sldMk cId="1854024329" sldId="259"/>
            <ac:spMk id="4" creationId="{00000000-0000-0000-0000-000000000000}"/>
          </ac:spMkLst>
        </pc:spChg>
        <pc:spChg chg="mod">
          <ac:chgData name="古野 梨絵" userId="6b1a7276-e16b-4c69-9d35-c47ff8c21da0" providerId="ADAL" clId="{D3D9B817-4494-45B1-9F28-0926AFE8949C}" dt="2025-06-01T06:10:28.927" v="317" actId="20577"/>
          <ac:spMkLst>
            <pc:docMk/>
            <pc:sldMk cId="1854024329" sldId="259"/>
            <ac:spMk id="11" creationId="{8E172BA9-C372-D766-39FF-A3E1ED55366E}"/>
          </ac:spMkLst>
        </pc:spChg>
        <pc:spChg chg="mod">
          <ac:chgData name="古野 梨絵" userId="6b1a7276-e16b-4c69-9d35-c47ff8c21da0" providerId="ADAL" clId="{D3D9B817-4494-45B1-9F28-0926AFE8949C}" dt="2025-06-01T06:09:30.800" v="265"/>
          <ac:spMkLst>
            <pc:docMk/>
            <pc:sldMk cId="1854024329" sldId="259"/>
            <ac:spMk id="26" creationId="{A4F32661-B99B-42FC-AD16-F18951792929}"/>
          </ac:spMkLst>
        </pc:spChg>
        <pc:grpChg chg="mod">
          <ac:chgData name="古野 梨絵" userId="6b1a7276-e16b-4c69-9d35-c47ff8c21da0" providerId="ADAL" clId="{D3D9B817-4494-45B1-9F28-0926AFE8949C}" dt="2025-06-01T06:10:36.509" v="318" actId="1076"/>
          <ac:grpSpMkLst>
            <pc:docMk/>
            <pc:sldMk cId="1854024329" sldId="259"/>
            <ac:grpSpMk id="5" creationId="{00000000-0000-0000-0000-000000000000}"/>
          </ac:grpSpMkLst>
        </pc:grpChg>
        <pc:grpChg chg="add mod">
          <ac:chgData name="古野 梨絵" userId="6b1a7276-e16b-4c69-9d35-c47ff8c21da0" providerId="ADAL" clId="{D3D9B817-4494-45B1-9F28-0926AFE8949C}" dt="2025-06-01T06:09:30.800" v="265"/>
          <ac:grpSpMkLst>
            <pc:docMk/>
            <pc:sldMk cId="1854024329" sldId="259"/>
            <ac:grpSpMk id="9" creationId="{85CA1240-6E94-DC92-D8EB-50CDB9B6E199}"/>
          </ac:grpSpMkLst>
        </pc:grpChg>
        <pc:grpChg chg="mod">
          <ac:chgData name="古野 梨絵" userId="6b1a7276-e16b-4c69-9d35-c47ff8c21da0" providerId="ADAL" clId="{D3D9B817-4494-45B1-9F28-0926AFE8949C}" dt="2025-06-01T06:14:47.905" v="392" actId="1076"/>
          <ac:grpSpMkLst>
            <pc:docMk/>
            <pc:sldMk cId="1854024329" sldId="259"/>
            <ac:grpSpMk id="10" creationId="{E98187B8-983B-1358-6DEA-55DB417BD38F}"/>
          </ac:grpSpMkLst>
        </pc:grpChg>
        <pc:grpChg chg="mod">
          <ac:chgData name="古野 梨絵" userId="6b1a7276-e16b-4c69-9d35-c47ff8c21da0" providerId="ADAL" clId="{D3D9B817-4494-45B1-9F28-0926AFE8949C}" dt="2025-06-01T06:09:30.800" v="265"/>
          <ac:grpSpMkLst>
            <pc:docMk/>
            <pc:sldMk cId="1854024329" sldId="259"/>
            <ac:grpSpMk id="15" creationId="{B83EC290-6188-784E-A788-4155C0131672}"/>
          </ac:grpSpMkLst>
        </pc:grpChg>
        <pc:grpChg chg="mod">
          <ac:chgData name="古野 梨絵" userId="6b1a7276-e16b-4c69-9d35-c47ff8c21da0" providerId="ADAL" clId="{D3D9B817-4494-45B1-9F28-0926AFE8949C}" dt="2025-06-01T06:10:36.509" v="318" actId="1076"/>
          <ac:grpSpMkLst>
            <pc:docMk/>
            <pc:sldMk cId="1854024329" sldId="259"/>
            <ac:grpSpMk id="24" creationId="{317D5579-BAA0-F04F-DE06-1F38DD7230ED}"/>
          </ac:grpSpMkLst>
        </pc:grpChg>
        <pc:grpChg chg="mod">
          <ac:chgData name="古野 梨絵" userId="6b1a7276-e16b-4c69-9d35-c47ff8c21da0" providerId="ADAL" clId="{D3D9B817-4494-45B1-9F28-0926AFE8949C}" dt="2025-06-01T06:10:36.509" v="318" actId="1076"/>
          <ac:grpSpMkLst>
            <pc:docMk/>
            <pc:sldMk cId="1854024329" sldId="259"/>
            <ac:grpSpMk id="43" creationId="{124E0814-D824-8641-2F0E-FAB0AAD95445}"/>
          </ac:grpSpMkLst>
        </pc:grpChg>
        <pc:picChg chg="mod">
          <ac:chgData name="古野 梨絵" userId="6b1a7276-e16b-4c69-9d35-c47ff8c21da0" providerId="ADAL" clId="{D3D9B817-4494-45B1-9F28-0926AFE8949C}" dt="2025-06-01T06:10:36.509" v="318" actId="1076"/>
          <ac:picMkLst>
            <pc:docMk/>
            <pc:sldMk cId="1854024329" sldId="259"/>
            <ac:picMk id="8" creationId="{00000000-0000-0000-0000-000000000000}"/>
          </ac:picMkLst>
        </pc:picChg>
        <pc:picChg chg="mod">
          <ac:chgData name="古野 梨絵" userId="6b1a7276-e16b-4c69-9d35-c47ff8c21da0" providerId="ADAL" clId="{D3D9B817-4494-45B1-9F28-0926AFE8949C}" dt="2025-06-01T06:14:47.905" v="392" actId="1076"/>
          <ac:picMkLst>
            <pc:docMk/>
            <pc:sldMk cId="1854024329" sldId="259"/>
            <ac:picMk id="23" creationId="{92EFC04A-8184-EBB6-E97E-1C57D912AC54}"/>
          </ac:picMkLst>
        </pc:picChg>
        <pc:cxnChg chg="mod">
          <ac:chgData name="古野 梨絵" userId="6b1a7276-e16b-4c69-9d35-c47ff8c21da0" providerId="ADAL" clId="{D3D9B817-4494-45B1-9F28-0926AFE8949C}" dt="2025-06-01T06:09:30.800" v="265"/>
          <ac:cxnSpMkLst>
            <pc:docMk/>
            <pc:sldMk cId="1854024329" sldId="259"/>
            <ac:cxnSpMk id="18" creationId="{B37D79C8-A2F3-CFEC-463A-B6908921A9DB}"/>
          </ac:cxnSpMkLst>
        </pc:cxnChg>
      </pc:sldChg>
      <pc:sldChg chg="addSp modSp mod">
        <pc:chgData name="古野 梨絵" userId="6b1a7276-e16b-4c69-9d35-c47ff8c21da0" providerId="ADAL" clId="{D3D9B817-4494-45B1-9F28-0926AFE8949C}" dt="2025-06-01T07:19:31.609" v="969" actId="14100"/>
        <pc:sldMkLst>
          <pc:docMk/>
          <pc:sldMk cId="1174258191" sldId="260"/>
        </pc:sldMkLst>
        <pc:spChg chg="add mod">
          <ac:chgData name="古野 梨絵" userId="6b1a7276-e16b-4c69-9d35-c47ff8c21da0" providerId="ADAL" clId="{D3D9B817-4494-45B1-9F28-0926AFE8949C}" dt="2025-06-01T06:02:36.500" v="77" actId="164"/>
          <ac:spMkLst>
            <pc:docMk/>
            <pc:sldMk cId="1174258191" sldId="260"/>
            <ac:spMk id="6" creationId="{1DFE3FA6-7515-3236-9CA5-7DB2549D2171}"/>
          </ac:spMkLst>
        </pc:spChg>
        <pc:spChg chg="add mod">
          <ac:chgData name="古野 梨絵" userId="6b1a7276-e16b-4c69-9d35-c47ff8c21da0" providerId="ADAL" clId="{D3D9B817-4494-45B1-9F28-0926AFE8949C}" dt="2025-06-01T06:02:32.127" v="76" actId="164"/>
          <ac:spMkLst>
            <pc:docMk/>
            <pc:sldMk cId="1174258191" sldId="260"/>
            <ac:spMk id="7" creationId="{EBC62A51-B367-9F93-621F-2AE7D048073D}"/>
          </ac:spMkLst>
        </pc:spChg>
        <pc:spChg chg="mod">
          <ac:chgData name="古野 梨絵" userId="6b1a7276-e16b-4c69-9d35-c47ff8c21da0" providerId="ADAL" clId="{D3D9B817-4494-45B1-9F28-0926AFE8949C}" dt="2025-06-01T07:18:50.230" v="965" actId="1035"/>
          <ac:spMkLst>
            <pc:docMk/>
            <pc:sldMk cId="1174258191" sldId="260"/>
            <ac:spMk id="9" creationId="{00000000-0000-0000-0000-000000000000}"/>
          </ac:spMkLst>
        </pc:spChg>
        <pc:spChg chg="add mod">
          <ac:chgData name="古野 梨絵" userId="6b1a7276-e16b-4c69-9d35-c47ff8c21da0" providerId="ADAL" clId="{D3D9B817-4494-45B1-9F28-0926AFE8949C}" dt="2025-06-01T07:18:50.230" v="965" actId="1035"/>
          <ac:spMkLst>
            <pc:docMk/>
            <pc:sldMk cId="1174258191" sldId="260"/>
            <ac:spMk id="13" creationId="{2C2BEC4D-BF62-9D5D-0CFB-50A55DA23F11}"/>
          </ac:spMkLst>
        </pc:spChg>
        <pc:spChg chg="mod">
          <ac:chgData name="古野 梨絵" userId="6b1a7276-e16b-4c69-9d35-c47ff8c21da0" providerId="ADAL" clId="{D3D9B817-4494-45B1-9F28-0926AFE8949C}" dt="2025-06-01T07:17:06.048" v="952" actId="1036"/>
          <ac:spMkLst>
            <pc:docMk/>
            <pc:sldMk cId="1174258191" sldId="260"/>
            <ac:spMk id="17" creationId="{DC3A7881-6355-9181-A53B-1725EC6F9695}"/>
          </ac:spMkLst>
        </pc:spChg>
        <pc:spChg chg="add mod ord">
          <ac:chgData name="古野 梨絵" userId="6b1a7276-e16b-4c69-9d35-c47ff8c21da0" providerId="ADAL" clId="{D3D9B817-4494-45B1-9F28-0926AFE8949C}" dt="2025-06-01T07:19:31.609" v="969" actId="14100"/>
          <ac:spMkLst>
            <pc:docMk/>
            <pc:sldMk cId="1174258191" sldId="260"/>
            <ac:spMk id="18" creationId="{2564E048-BA23-70B0-E316-A5BBCAC480A5}"/>
          </ac:spMkLst>
        </pc:spChg>
        <pc:spChg chg="mod">
          <ac:chgData name="古野 梨絵" userId="6b1a7276-e16b-4c69-9d35-c47ff8c21da0" providerId="ADAL" clId="{D3D9B817-4494-45B1-9F28-0926AFE8949C}" dt="2025-06-01T07:17:06.048" v="952" actId="1036"/>
          <ac:spMkLst>
            <pc:docMk/>
            <pc:sldMk cId="1174258191" sldId="260"/>
            <ac:spMk id="35" creationId="{529EC901-8441-6F30-97E9-D0EED1B84B72}"/>
          </ac:spMkLst>
        </pc:spChg>
        <pc:spChg chg="mod">
          <ac:chgData name="古野 梨絵" userId="6b1a7276-e16b-4c69-9d35-c47ff8c21da0" providerId="ADAL" clId="{D3D9B817-4494-45B1-9F28-0926AFE8949C}" dt="2025-06-01T07:17:06.048" v="952" actId="1036"/>
          <ac:spMkLst>
            <pc:docMk/>
            <pc:sldMk cId="1174258191" sldId="260"/>
            <ac:spMk id="73" creationId="{5352C304-6D09-019E-0594-42851E13E8C9}"/>
          </ac:spMkLst>
        </pc:spChg>
        <pc:grpChg chg="add mod">
          <ac:chgData name="古野 梨絵" userId="6b1a7276-e16b-4c69-9d35-c47ff8c21da0" providerId="ADAL" clId="{D3D9B817-4494-45B1-9F28-0926AFE8949C}" dt="2025-06-01T06:02:36.500" v="77" actId="164"/>
          <ac:grpSpMkLst>
            <pc:docMk/>
            <pc:sldMk cId="1174258191" sldId="260"/>
            <ac:grpSpMk id="11" creationId="{0169C7F5-2698-CA89-C5AA-D602D308D668}"/>
          </ac:grpSpMkLst>
        </pc:grpChg>
        <pc:grpChg chg="add mod">
          <ac:chgData name="古野 梨絵" userId="6b1a7276-e16b-4c69-9d35-c47ff8c21da0" providerId="ADAL" clId="{D3D9B817-4494-45B1-9F28-0926AFE8949C}" dt="2025-06-01T07:17:06.048" v="952" actId="1036"/>
          <ac:grpSpMkLst>
            <pc:docMk/>
            <pc:sldMk cId="1174258191" sldId="260"/>
            <ac:grpSpMk id="12" creationId="{598FD068-0793-B806-BFD9-5A2F570C4724}"/>
          </ac:grpSpMkLst>
        </pc:grpChg>
        <pc:grpChg chg="mod">
          <ac:chgData name="古野 梨絵" userId="6b1a7276-e16b-4c69-9d35-c47ff8c21da0" providerId="ADAL" clId="{D3D9B817-4494-45B1-9F28-0926AFE8949C}" dt="2025-06-01T07:17:06.048" v="952" actId="1036"/>
          <ac:grpSpMkLst>
            <pc:docMk/>
            <pc:sldMk cId="1174258191" sldId="260"/>
            <ac:grpSpMk id="14" creationId="{00000000-0000-0000-0000-000000000000}"/>
          </ac:grpSpMkLst>
        </pc:grpChg>
        <pc:grpChg chg="mod">
          <ac:chgData name="古野 梨絵" userId="6b1a7276-e16b-4c69-9d35-c47ff8c21da0" providerId="ADAL" clId="{D3D9B817-4494-45B1-9F28-0926AFE8949C}" dt="2025-06-01T07:17:06.048" v="952" actId="1036"/>
          <ac:grpSpMkLst>
            <pc:docMk/>
            <pc:sldMk cId="1174258191" sldId="260"/>
            <ac:grpSpMk id="34" creationId="{FAA76864-4836-CBD0-AA53-7C741B93CDE3}"/>
          </ac:grpSpMkLst>
        </pc:grpChg>
        <pc:cxnChg chg="add mod">
          <ac:chgData name="古野 梨絵" userId="6b1a7276-e16b-4c69-9d35-c47ff8c21da0" providerId="ADAL" clId="{D3D9B817-4494-45B1-9F28-0926AFE8949C}" dt="2025-06-01T06:02:32.127" v="76" actId="164"/>
          <ac:cxnSpMkLst>
            <pc:docMk/>
            <pc:sldMk cId="1174258191" sldId="260"/>
            <ac:cxnSpMk id="3" creationId="{3705E83B-74AC-6BAC-89E5-7C54D2E75416}"/>
          </ac:cxnSpMkLst>
        </pc:cxnChg>
      </pc:sldChg>
      <pc:sldChg chg="addSp delSp modSp mod">
        <pc:chgData name="古野 梨絵" userId="6b1a7276-e16b-4c69-9d35-c47ff8c21da0" providerId="ADAL" clId="{D3D9B817-4494-45B1-9F28-0926AFE8949C}" dt="2025-06-01T07:07:56.402" v="829" actId="1036"/>
        <pc:sldMkLst>
          <pc:docMk/>
          <pc:sldMk cId="124701865" sldId="261"/>
        </pc:sldMkLst>
        <pc:spChg chg="mod">
          <ac:chgData name="古野 梨絵" userId="6b1a7276-e16b-4c69-9d35-c47ff8c21da0" providerId="ADAL" clId="{D3D9B817-4494-45B1-9F28-0926AFE8949C}" dt="2025-06-01T06:25:01.219" v="399" actId="20577"/>
          <ac:spMkLst>
            <pc:docMk/>
            <pc:sldMk cId="124701865" sldId="261"/>
            <ac:spMk id="2" creationId="{00000000-0000-0000-0000-000000000000}"/>
          </ac:spMkLst>
        </pc:spChg>
        <pc:spChg chg="mod">
          <ac:chgData name="古野 梨絵" userId="6b1a7276-e16b-4c69-9d35-c47ff8c21da0" providerId="ADAL" clId="{D3D9B817-4494-45B1-9F28-0926AFE8949C}" dt="2025-06-01T07:07:56.402" v="829" actId="1036"/>
          <ac:spMkLst>
            <pc:docMk/>
            <pc:sldMk cId="124701865" sldId="261"/>
            <ac:spMk id="3" creationId="{00000000-0000-0000-0000-000000000000}"/>
          </ac:spMkLst>
        </pc:spChg>
        <pc:spChg chg="mod">
          <ac:chgData name="古野 梨絵" userId="6b1a7276-e16b-4c69-9d35-c47ff8c21da0" providerId="ADAL" clId="{D3D9B817-4494-45B1-9F28-0926AFE8949C}" dt="2025-06-01T07:07:56.402" v="829" actId="1036"/>
          <ac:spMkLst>
            <pc:docMk/>
            <pc:sldMk cId="124701865" sldId="261"/>
            <ac:spMk id="4" creationId="{00000000-0000-0000-0000-000000000000}"/>
          </ac:spMkLst>
        </pc:spChg>
        <pc:spChg chg="mod">
          <ac:chgData name="古野 梨絵" userId="6b1a7276-e16b-4c69-9d35-c47ff8c21da0" providerId="ADAL" clId="{D3D9B817-4494-45B1-9F28-0926AFE8949C}" dt="2025-06-01T06:08:06.520" v="249"/>
          <ac:spMkLst>
            <pc:docMk/>
            <pc:sldMk cId="124701865" sldId="261"/>
            <ac:spMk id="12" creationId="{768AB9A9-949E-EB03-14A5-6BF694CB2729}"/>
          </ac:spMkLst>
        </pc:spChg>
        <pc:spChg chg="mod">
          <ac:chgData name="古野 梨絵" userId="6b1a7276-e16b-4c69-9d35-c47ff8c21da0" providerId="ADAL" clId="{D3D9B817-4494-45B1-9F28-0926AFE8949C}" dt="2025-06-01T06:08:06.520" v="249"/>
          <ac:spMkLst>
            <pc:docMk/>
            <pc:sldMk cId="124701865" sldId="261"/>
            <ac:spMk id="19" creationId="{49BE499A-A442-F6A3-C8CB-358D87AC3A97}"/>
          </ac:spMkLst>
        </pc:spChg>
        <pc:spChg chg="mod">
          <ac:chgData name="古野 梨絵" userId="6b1a7276-e16b-4c69-9d35-c47ff8c21da0" providerId="ADAL" clId="{D3D9B817-4494-45B1-9F28-0926AFE8949C}" dt="2025-06-01T07:06:11.255" v="780"/>
          <ac:spMkLst>
            <pc:docMk/>
            <pc:sldMk cId="124701865" sldId="261"/>
            <ac:spMk id="30" creationId="{1C383171-C2CA-55EF-1EA5-DCFB3A2A967C}"/>
          </ac:spMkLst>
        </pc:spChg>
        <pc:spChg chg="mod">
          <ac:chgData name="古野 梨絵" userId="6b1a7276-e16b-4c69-9d35-c47ff8c21da0" providerId="ADAL" clId="{D3D9B817-4494-45B1-9F28-0926AFE8949C}" dt="2025-06-01T07:06:11.255" v="780"/>
          <ac:spMkLst>
            <pc:docMk/>
            <pc:sldMk cId="124701865" sldId="261"/>
            <ac:spMk id="40" creationId="{9D69C887-DA56-5345-E939-FB85E125FC1C}"/>
          </ac:spMkLst>
        </pc:spChg>
        <pc:spChg chg="mod">
          <ac:chgData name="古野 梨絵" userId="6b1a7276-e16b-4c69-9d35-c47ff8c21da0" providerId="ADAL" clId="{D3D9B817-4494-45B1-9F28-0926AFE8949C}" dt="2025-06-01T07:06:11.255" v="780"/>
          <ac:spMkLst>
            <pc:docMk/>
            <pc:sldMk cId="124701865" sldId="261"/>
            <ac:spMk id="41" creationId="{C1356712-0D63-5694-9F13-679D86CED5BF}"/>
          </ac:spMkLst>
        </pc:spChg>
        <pc:spChg chg="mod">
          <ac:chgData name="古野 梨絵" userId="6b1a7276-e16b-4c69-9d35-c47ff8c21da0" providerId="ADAL" clId="{D3D9B817-4494-45B1-9F28-0926AFE8949C}" dt="2025-06-01T07:06:11.255" v="780"/>
          <ac:spMkLst>
            <pc:docMk/>
            <pc:sldMk cId="124701865" sldId="261"/>
            <ac:spMk id="43" creationId="{B080DD13-26AF-E23E-FBEE-6733E0EABAFB}"/>
          </ac:spMkLst>
        </pc:spChg>
        <pc:spChg chg="mod">
          <ac:chgData name="古野 梨絵" userId="6b1a7276-e16b-4c69-9d35-c47ff8c21da0" providerId="ADAL" clId="{D3D9B817-4494-45B1-9F28-0926AFE8949C}" dt="2025-06-01T07:06:11.255" v="780"/>
          <ac:spMkLst>
            <pc:docMk/>
            <pc:sldMk cId="124701865" sldId="261"/>
            <ac:spMk id="44" creationId="{D9A1615C-BF56-AA33-E600-FBFE012129A9}"/>
          </ac:spMkLst>
        </pc:spChg>
        <pc:spChg chg="mod">
          <ac:chgData name="古野 梨絵" userId="6b1a7276-e16b-4c69-9d35-c47ff8c21da0" providerId="ADAL" clId="{D3D9B817-4494-45B1-9F28-0926AFE8949C}" dt="2025-06-01T07:06:11.255" v="780"/>
          <ac:spMkLst>
            <pc:docMk/>
            <pc:sldMk cId="124701865" sldId="261"/>
            <ac:spMk id="45" creationId="{329612F2-0C6F-4942-338B-7B6DBBC149FC}"/>
          </ac:spMkLst>
        </pc:spChg>
        <pc:spChg chg="mod">
          <ac:chgData name="古野 梨絵" userId="6b1a7276-e16b-4c69-9d35-c47ff8c21da0" providerId="ADAL" clId="{D3D9B817-4494-45B1-9F28-0926AFE8949C}" dt="2025-06-01T07:06:11.255" v="780"/>
          <ac:spMkLst>
            <pc:docMk/>
            <pc:sldMk cId="124701865" sldId="261"/>
            <ac:spMk id="46" creationId="{E3EF3F7A-A1B3-3265-CE47-FCCAEDDB767F}"/>
          </ac:spMkLst>
        </pc:spChg>
        <pc:spChg chg="add mod">
          <ac:chgData name="古野 梨絵" userId="6b1a7276-e16b-4c69-9d35-c47ff8c21da0" providerId="ADAL" clId="{D3D9B817-4494-45B1-9F28-0926AFE8949C}" dt="2025-06-01T07:07:00.441" v="792" actId="14100"/>
          <ac:spMkLst>
            <pc:docMk/>
            <pc:sldMk cId="124701865" sldId="261"/>
            <ac:spMk id="50" creationId="{DFD9F5F4-98E3-BA2D-0540-6E749945F655}"/>
          </ac:spMkLst>
        </pc:spChg>
        <pc:spChg chg="add mod">
          <ac:chgData name="古野 梨絵" userId="6b1a7276-e16b-4c69-9d35-c47ff8c21da0" providerId="ADAL" clId="{D3D9B817-4494-45B1-9F28-0926AFE8949C}" dt="2025-06-01T07:07:19.495" v="809" actId="1036"/>
          <ac:spMkLst>
            <pc:docMk/>
            <pc:sldMk cId="124701865" sldId="261"/>
            <ac:spMk id="51" creationId="{F3AAA731-B7C3-A723-35A6-86762B2BA2DE}"/>
          </ac:spMkLst>
        </pc:spChg>
        <pc:grpChg chg="add del mod">
          <ac:chgData name="古野 梨絵" userId="6b1a7276-e16b-4c69-9d35-c47ff8c21da0" providerId="ADAL" clId="{D3D9B817-4494-45B1-9F28-0926AFE8949C}" dt="2025-06-01T07:06:10.459" v="779" actId="478"/>
          <ac:grpSpMkLst>
            <pc:docMk/>
            <pc:sldMk cId="124701865" sldId="261"/>
            <ac:grpSpMk id="10" creationId="{D0B2B2BB-AAD1-0AA1-FC54-F14C98ACC018}"/>
          </ac:grpSpMkLst>
        </pc:grpChg>
        <pc:grpChg chg="add mod">
          <ac:chgData name="古野 梨絵" userId="6b1a7276-e16b-4c69-9d35-c47ff8c21da0" providerId="ADAL" clId="{D3D9B817-4494-45B1-9F28-0926AFE8949C}" dt="2025-06-01T06:08:11.912" v="252" actId="1035"/>
          <ac:grpSpMkLst>
            <pc:docMk/>
            <pc:sldMk cId="124701865" sldId="261"/>
            <ac:grpSpMk id="11" creationId="{D19ED5BE-F53E-B891-6286-E1C2A6F2AEF9}"/>
          </ac:grpSpMkLst>
        </pc:grpChg>
        <pc:grpChg chg="mod">
          <ac:chgData name="古野 梨絵" userId="6b1a7276-e16b-4c69-9d35-c47ff8c21da0" providerId="ADAL" clId="{D3D9B817-4494-45B1-9F28-0926AFE8949C}" dt="2025-06-01T06:08:06.520" v="249"/>
          <ac:grpSpMkLst>
            <pc:docMk/>
            <pc:sldMk cId="124701865" sldId="261"/>
            <ac:grpSpMk id="13" creationId="{8F6ABAE6-2B9A-DFAD-745E-782F249323AA}"/>
          </ac:grpSpMkLst>
        </pc:grpChg>
        <pc:grpChg chg="mod">
          <ac:chgData name="古野 梨絵" userId="6b1a7276-e16b-4c69-9d35-c47ff8c21da0" providerId="ADAL" clId="{D3D9B817-4494-45B1-9F28-0926AFE8949C}" dt="2025-06-01T07:07:56.402" v="829" actId="1036"/>
          <ac:grpSpMkLst>
            <pc:docMk/>
            <pc:sldMk cId="124701865" sldId="261"/>
            <ac:grpSpMk id="15" creationId="{00000000-0000-0000-0000-000000000000}"/>
          </ac:grpSpMkLst>
        </pc:grpChg>
        <pc:grpChg chg="mod">
          <ac:chgData name="古野 梨絵" userId="6b1a7276-e16b-4c69-9d35-c47ff8c21da0" providerId="ADAL" clId="{D3D9B817-4494-45B1-9F28-0926AFE8949C}" dt="2025-06-01T07:06:31.557" v="788" actId="1035"/>
          <ac:grpSpMkLst>
            <pc:docMk/>
            <pc:sldMk cId="124701865" sldId="261"/>
            <ac:grpSpMk id="21" creationId="{47E25412-BA56-7499-EA1E-C177446033B0}"/>
          </ac:grpSpMkLst>
        </pc:grpChg>
        <pc:grpChg chg="mod">
          <ac:chgData name="古野 梨絵" userId="6b1a7276-e16b-4c69-9d35-c47ff8c21da0" providerId="ADAL" clId="{D3D9B817-4494-45B1-9F28-0926AFE8949C}" dt="2025-06-01T06:07:33.030" v="244" actId="164"/>
          <ac:grpSpMkLst>
            <pc:docMk/>
            <pc:sldMk cId="124701865" sldId="261"/>
            <ac:grpSpMk id="39" creationId="{F78807FA-5D37-E058-796B-6180C108CA57}"/>
          </ac:grpSpMkLst>
        </pc:grpChg>
        <pc:grpChg chg="mod">
          <ac:chgData name="古野 梨絵" userId="6b1a7276-e16b-4c69-9d35-c47ff8c21da0" providerId="ADAL" clId="{D3D9B817-4494-45B1-9F28-0926AFE8949C}" dt="2025-06-01T07:07:56.402" v="829" actId="1036"/>
          <ac:grpSpMkLst>
            <pc:docMk/>
            <pc:sldMk cId="124701865" sldId="261"/>
            <ac:grpSpMk id="42" creationId="{7D9B4225-C9DC-A2FC-7623-65A2FEFDAE48}"/>
          </ac:grpSpMkLst>
        </pc:grpChg>
        <pc:picChg chg="mod">
          <ac:chgData name="古野 梨絵" userId="6b1a7276-e16b-4c69-9d35-c47ff8c21da0" providerId="ADAL" clId="{D3D9B817-4494-45B1-9F28-0926AFE8949C}" dt="2025-06-01T06:07:33.030" v="244" actId="164"/>
          <ac:picMkLst>
            <pc:docMk/>
            <pc:sldMk cId="124701865" sldId="261"/>
            <ac:picMk id="22" creationId="{F9B02CC7-29A5-2AEC-D56F-0C059C727AFA}"/>
          </ac:picMkLst>
        </pc:picChg>
        <pc:picChg chg="mod">
          <ac:chgData name="古野 梨絵" userId="6b1a7276-e16b-4c69-9d35-c47ff8c21da0" providerId="ADAL" clId="{D3D9B817-4494-45B1-9F28-0926AFE8949C}" dt="2025-06-01T06:07:33.030" v="244" actId="164"/>
          <ac:picMkLst>
            <pc:docMk/>
            <pc:sldMk cId="124701865" sldId="261"/>
            <ac:picMk id="23" creationId="{1BC64280-422C-549F-162C-7D400631D4D5}"/>
          </ac:picMkLst>
        </pc:picChg>
        <pc:picChg chg="mod">
          <ac:chgData name="古野 梨絵" userId="6b1a7276-e16b-4c69-9d35-c47ff8c21da0" providerId="ADAL" clId="{D3D9B817-4494-45B1-9F28-0926AFE8949C}" dt="2025-06-01T07:06:11.255" v="780"/>
          <ac:picMkLst>
            <pc:docMk/>
            <pc:sldMk cId="124701865" sldId="261"/>
            <ac:picMk id="27" creationId="{5D1B2B53-AEFF-AA87-6849-E75842BA7D75}"/>
          </ac:picMkLst>
        </pc:picChg>
        <pc:picChg chg="mod">
          <ac:chgData name="古野 梨絵" userId="6b1a7276-e16b-4c69-9d35-c47ff8c21da0" providerId="ADAL" clId="{D3D9B817-4494-45B1-9F28-0926AFE8949C}" dt="2025-06-01T07:06:11.255" v="780"/>
          <ac:picMkLst>
            <pc:docMk/>
            <pc:sldMk cId="124701865" sldId="261"/>
            <ac:picMk id="47" creationId="{CD9BEC5B-6CCC-8965-CCBE-6D0F49AE5070}"/>
          </ac:picMkLst>
        </pc:picChg>
        <pc:picChg chg="mod">
          <ac:chgData name="古野 梨絵" userId="6b1a7276-e16b-4c69-9d35-c47ff8c21da0" providerId="ADAL" clId="{D3D9B817-4494-45B1-9F28-0926AFE8949C}" dt="2025-06-01T07:06:11.255" v="780"/>
          <ac:picMkLst>
            <pc:docMk/>
            <pc:sldMk cId="124701865" sldId="261"/>
            <ac:picMk id="48" creationId="{1CFC2CFF-166C-1F38-460A-9D01713AF0ED}"/>
          </ac:picMkLst>
        </pc:picChg>
        <pc:cxnChg chg="mod">
          <ac:chgData name="古野 梨絵" userId="6b1a7276-e16b-4c69-9d35-c47ff8c21da0" providerId="ADAL" clId="{D3D9B817-4494-45B1-9F28-0926AFE8949C}" dt="2025-06-01T06:08:06.520" v="249"/>
          <ac:cxnSpMkLst>
            <pc:docMk/>
            <pc:sldMk cId="124701865" sldId="261"/>
            <ac:cxnSpMk id="14" creationId="{21924F1C-9A54-BBB1-96B9-D236B40A43B0}"/>
          </ac:cxnSpMkLst>
        </pc:cxnChg>
      </pc:sldChg>
      <pc:sldChg chg="addSp delSp modSp new mod ord">
        <pc:chgData name="古野 梨絵" userId="6b1a7276-e16b-4c69-9d35-c47ff8c21da0" providerId="ADAL" clId="{D3D9B817-4494-45B1-9F28-0926AFE8949C}" dt="2025-06-02T04:57:42.419" v="1211" actId="1037"/>
        <pc:sldMkLst>
          <pc:docMk/>
          <pc:sldMk cId="3596635776" sldId="262"/>
        </pc:sldMkLst>
        <pc:spChg chg="mod">
          <ac:chgData name="古野 梨絵" userId="6b1a7276-e16b-4c69-9d35-c47ff8c21da0" providerId="ADAL" clId="{D3D9B817-4494-45B1-9F28-0926AFE8949C}" dt="2025-06-01T06:04:55.946" v="164"/>
          <ac:spMkLst>
            <pc:docMk/>
            <pc:sldMk cId="3596635776" sldId="262"/>
            <ac:spMk id="3" creationId="{88F4F8E1-041A-5886-BF2E-9575E496BEE6}"/>
          </ac:spMkLst>
        </pc:spChg>
        <pc:spChg chg="mod">
          <ac:chgData name="古野 梨絵" userId="6b1a7276-e16b-4c69-9d35-c47ff8c21da0" providerId="ADAL" clId="{D3D9B817-4494-45B1-9F28-0926AFE8949C}" dt="2025-06-01T06:04:55.946" v="164"/>
          <ac:spMkLst>
            <pc:docMk/>
            <pc:sldMk cId="3596635776" sldId="262"/>
            <ac:spMk id="6" creationId="{363F43B9-1F97-431C-3ACE-99B9F9366860}"/>
          </ac:spMkLst>
        </pc:spChg>
        <pc:spChg chg="add del mod">
          <ac:chgData name="古野 梨絵" userId="6b1a7276-e16b-4c69-9d35-c47ff8c21da0" providerId="ADAL" clId="{D3D9B817-4494-45B1-9F28-0926AFE8949C}" dt="2025-06-01T06:13:03.437" v="384" actId="478"/>
          <ac:spMkLst>
            <pc:docMk/>
            <pc:sldMk cId="3596635776" sldId="262"/>
            <ac:spMk id="9" creationId="{4A7EB1F4-A158-A1B0-7BFD-A7CC8B28B063}"/>
          </ac:spMkLst>
        </pc:spChg>
        <pc:spChg chg="add del mod">
          <ac:chgData name="古野 梨絵" userId="6b1a7276-e16b-4c69-9d35-c47ff8c21da0" providerId="ADAL" clId="{D3D9B817-4494-45B1-9F28-0926AFE8949C}" dt="2025-06-01T06:13:01.233" v="383" actId="478"/>
          <ac:spMkLst>
            <pc:docMk/>
            <pc:sldMk cId="3596635776" sldId="262"/>
            <ac:spMk id="10" creationId="{2E14F543-C6CF-071A-C0F1-EFEF61B580E2}"/>
          </ac:spMkLst>
        </pc:spChg>
        <pc:spChg chg="add del mod">
          <ac:chgData name="古野 梨絵" userId="6b1a7276-e16b-4c69-9d35-c47ff8c21da0" providerId="ADAL" clId="{D3D9B817-4494-45B1-9F28-0926AFE8949C}" dt="2025-06-01T06:12:56.199" v="381" actId="478"/>
          <ac:spMkLst>
            <pc:docMk/>
            <pc:sldMk cId="3596635776" sldId="262"/>
            <ac:spMk id="11" creationId="{88C0DDA8-A7B2-8BAC-F8AC-C37A84BCA161}"/>
          </ac:spMkLst>
        </pc:spChg>
        <pc:spChg chg="mod">
          <ac:chgData name="古野 梨絵" userId="6b1a7276-e16b-4c69-9d35-c47ff8c21da0" providerId="ADAL" clId="{D3D9B817-4494-45B1-9F28-0926AFE8949C}" dt="2025-06-01T06:08:53.372" v="263"/>
          <ac:spMkLst>
            <pc:docMk/>
            <pc:sldMk cId="3596635776" sldId="262"/>
            <ac:spMk id="13" creationId="{36304AFF-80B6-FE84-702F-D59770712370}"/>
          </ac:spMkLst>
        </pc:spChg>
        <pc:spChg chg="add mod">
          <ac:chgData name="古野 梨絵" userId="6b1a7276-e16b-4c69-9d35-c47ff8c21da0" providerId="ADAL" clId="{D3D9B817-4494-45B1-9F28-0926AFE8949C}" dt="2025-06-02T04:53:20.362" v="1097" actId="164"/>
          <ac:spMkLst>
            <pc:docMk/>
            <pc:sldMk cId="3596635776" sldId="262"/>
            <ac:spMk id="13" creationId="{86E3D9F7-6009-99CC-76E2-448AC3536CD3}"/>
          </ac:spMkLst>
        </pc:spChg>
        <pc:spChg chg="mod">
          <ac:chgData name="古野 梨絵" userId="6b1a7276-e16b-4c69-9d35-c47ff8c21da0" providerId="ADAL" clId="{D3D9B817-4494-45B1-9F28-0926AFE8949C}" dt="2025-06-01T06:08:53.372" v="263"/>
          <ac:spMkLst>
            <pc:docMk/>
            <pc:sldMk cId="3596635776" sldId="262"/>
            <ac:spMk id="14" creationId="{3D21A9DA-74F7-791E-BE2F-661DCEE3AD65}"/>
          </ac:spMkLst>
        </pc:spChg>
        <pc:spChg chg="add mod">
          <ac:chgData name="古野 梨絵" userId="6b1a7276-e16b-4c69-9d35-c47ff8c21da0" providerId="ADAL" clId="{D3D9B817-4494-45B1-9F28-0926AFE8949C}" dt="2025-06-02T04:53:20.362" v="1097" actId="164"/>
          <ac:spMkLst>
            <pc:docMk/>
            <pc:sldMk cId="3596635776" sldId="262"/>
            <ac:spMk id="14" creationId="{9ED8E691-690D-EF20-A06B-D031AAC94E20}"/>
          </ac:spMkLst>
        </pc:spChg>
        <pc:spChg chg="add mod">
          <ac:chgData name="古野 梨絵" userId="6b1a7276-e16b-4c69-9d35-c47ff8c21da0" providerId="ADAL" clId="{D3D9B817-4494-45B1-9F28-0926AFE8949C}" dt="2025-06-01T06:12:59.106" v="382" actId="164"/>
          <ac:spMkLst>
            <pc:docMk/>
            <pc:sldMk cId="3596635776" sldId="262"/>
            <ac:spMk id="15" creationId="{17F55C84-3FD6-BCFE-3F22-1A79F97797FF}"/>
          </ac:spMkLst>
        </pc:spChg>
        <pc:spChg chg="add mod ord">
          <ac:chgData name="古野 梨絵" userId="6b1a7276-e16b-4c69-9d35-c47ff8c21da0" providerId="ADAL" clId="{D3D9B817-4494-45B1-9F28-0926AFE8949C}" dt="2025-06-01T07:14:30.745" v="927" actId="164"/>
          <ac:spMkLst>
            <pc:docMk/>
            <pc:sldMk cId="3596635776" sldId="262"/>
            <ac:spMk id="16" creationId="{6208811E-8AB3-36F8-9262-3359A1FB6E12}"/>
          </ac:spMkLst>
        </pc:spChg>
        <pc:spChg chg="add mod">
          <ac:chgData name="古野 梨絵" userId="6b1a7276-e16b-4c69-9d35-c47ff8c21da0" providerId="ADAL" clId="{D3D9B817-4494-45B1-9F28-0926AFE8949C}" dt="2025-06-02T04:54:43.586" v="1102" actId="164"/>
          <ac:spMkLst>
            <pc:docMk/>
            <pc:sldMk cId="3596635776" sldId="262"/>
            <ac:spMk id="17" creationId="{3187066B-9882-D35F-F68D-718348A07A85}"/>
          </ac:spMkLst>
        </pc:spChg>
        <pc:spChg chg="add mod">
          <ac:chgData name="古野 梨絵" userId="6b1a7276-e16b-4c69-9d35-c47ff8c21da0" providerId="ADAL" clId="{D3D9B817-4494-45B1-9F28-0926AFE8949C}" dt="2025-06-01T06:09:05.178" v="264" actId="1076"/>
          <ac:spMkLst>
            <pc:docMk/>
            <pc:sldMk cId="3596635776" sldId="262"/>
            <ac:spMk id="18" creationId="{CD94CC75-50BD-8E7D-220B-1BCF0D3729C6}"/>
          </ac:spMkLst>
        </pc:spChg>
        <pc:spChg chg="add del mod">
          <ac:chgData name="古野 梨絵" userId="6b1a7276-e16b-4c69-9d35-c47ff8c21da0" providerId="ADAL" clId="{D3D9B817-4494-45B1-9F28-0926AFE8949C}" dt="2025-06-01T06:38:26.808" v="497" actId="478"/>
          <ac:spMkLst>
            <pc:docMk/>
            <pc:sldMk cId="3596635776" sldId="262"/>
            <ac:spMk id="19" creationId="{6716BFE3-72E2-8BEF-4F89-88ABAEBD8E1A}"/>
          </ac:spMkLst>
        </pc:spChg>
        <pc:spChg chg="add mod">
          <ac:chgData name="古野 梨絵" userId="6b1a7276-e16b-4c69-9d35-c47ff8c21da0" providerId="ADAL" clId="{D3D9B817-4494-45B1-9F28-0926AFE8949C}" dt="2025-06-01T07:14:42.137" v="931" actId="1035"/>
          <ac:spMkLst>
            <pc:docMk/>
            <pc:sldMk cId="3596635776" sldId="262"/>
            <ac:spMk id="20" creationId="{C540497F-3F03-EB2C-D6AC-9E18A9B2C399}"/>
          </ac:spMkLst>
        </pc:spChg>
        <pc:spChg chg="add mod">
          <ac:chgData name="古野 梨絵" userId="6b1a7276-e16b-4c69-9d35-c47ff8c21da0" providerId="ADAL" clId="{D3D9B817-4494-45B1-9F28-0926AFE8949C}" dt="2025-06-02T04:57:30.214" v="1200" actId="20577"/>
          <ac:spMkLst>
            <pc:docMk/>
            <pc:sldMk cId="3596635776" sldId="262"/>
            <ac:spMk id="21" creationId="{996FD2E0-E5CE-9C1F-2D77-5363EE4AEEB6}"/>
          </ac:spMkLst>
        </pc:spChg>
        <pc:spChg chg="add mod">
          <ac:chgData name="古野 梨絵" userId="6b1a7276-e16b-4c69-9d35-c47ff8c21da0" providerId="ADAL" clId="{D3D9B817-4494-45B1-9F28-0926AFE8949C}" dt="2025-06-01T06:12:30.687" v="376" actId="571"/>
          <ac:spMkLst>
            <pc:docMk/>
            <pc:sldMk cId="3596635776" sldId="262"/>
            <ac:spMk id="22" creationId="{7594557E-5FD8-49C6-13F4-F56C40E2EFEF}"/>
          </ac:spMkLst>
        </pc:spChg>
        <pc:spChg chg="add mod">
          <ac:chgData name="古野 梨絵" userId="6b1a7276-e16b-4c69-9d35-c47ff8c21da0" providerId="ADAL" clId="{D3D9B817-4494-45B1-9F28-0926AFE8949C}" dt="2025-06-02T04:57:17.339" v="1191" actId="20577"/>
          <ac:spMkLst>
            <pc:docMk/>
            <pc:sldMk cId="3596635776" sldId="262"/>
            <ac:spMk id="23" creationId="{72102E7F-847F-8F07-F983-AA3680BB22AF}"/>
          </ac:spMkLst>
        </pc:spChg>
        <pc:spChg chg="mod">
          <ac:chgData name="古野 梨絵" userId="6b1a7276-e16b-4c69-9d35-c47ff8c21da0" providerId="ADAL" clId="{D3D9B817-4494-45B1-9F28-0926AFE8949C}" dt="2025-06-01T06:28:57.059" v="410"/>
          <ac:spMkLst>
            <pc:docMk/>
            <pc:sldMk cId="3596635776" sldId="262"/>
            <ac:spMk id="30" creationId="{34C61B39-71AC-3912-5AAB-1CEA160DEABF}"/>
          </ac:spMkLst>
        </pc:spChg>
        <pc:spChg chg="mod">
          <ac:chgData name="古野 梨絵" userId="6b1a7276-e16b-4c69-9d35-c47ff8c21da0" providerId="ADAL" clId="{D3D9B817-4494-45B1-9F28-0926AFE8949C}" dt="2025-06-01T06:28:57.059" v="410"/>
          <ac:spMkLst>
            <pc:docMk/>
            <pc:sldMk cId="3596635776" sldId="262"/>
            <ac:spMk id="31" creationId="{32FBF789-3E39-FBBA-48F5-0D183D6CE2D6}"/>
          </ac:spMkLst>
        </pc:spChg>
        <pc:spChg chg="mod">
          <ac:chgData name="古野 梨絵" userId="6b1a7276-e16b-4c69-9d35-c47ff8c21da0" providerId="ADAL" clId="{D3D9B817-4494-45B1-9F28-0926AFE8949C}" dt="2025-06-01T06:28:57.059" v="410"/>
          <ac:spMkLst>
            <pc:docMk/>
            <pc:sldMk cId="3596635776" sldId="262"/>
            <ac:spMk id="32" creationId="{1C12477C-8695-3C1F-1593-02DD50A20BB3}"/>
          </ac:spMkLst>
        </pc:spChg>
        <pc:spChg chg="mod">
          <ac:chgData name="古野 梨絵" userId="6b1a7276-e16b-4c69-9d35-c47ff8c21da0" providerId="ADAL" clId="{D3D9B817-4494-45B1-9F28-0926AFE8949C}" dt="2025-06-01T06:28:57.059" v="410"/>
          <ac:spMkLst>
            <pc:docMk/>
            <pc:sldMk cId="3596635776" sldId="262"/>
            <ac:spMk id="33" creationId="{76C32AB6-75A0-C115-86DF-8B95262CAB8E}"/>
          </ac:spMkLst>
        </pc:spChg>
        <pc:spChg chg="mod">
          <ac:chgData name="古野 梨絵" userId="6b1a7276-e16b-4c69-9d35-c47ff8c21da0" providerId="ADAL" clId="{D3D9B817-4494-45B1-9F28-0926AFE8949C}" dt="2025-06-01T06:29:20.668" v="416" actId="14100"/>
          <ac:spMkLst>
            <pc:docMk/>
            <pc:sldMk cId="3596635776" sldId="262"/>
            <ac:spMk id="35" creationId="{D706FF4D-9D94-8218-B7E1-AC82F05079F1}"/>
          </ac:spMkLst>
        </pc:spChg>
        <pc:spChg chg="del mod">
          <ac:chgData name="古野 梨絵" userId="6b1a7276-e16b-4c69-9d35-c47ff8c21da0" providerId="ADAL" clId="{D3D9B817-4494-45B1-9F28-0926AFE8949C}" dt="2025-06-01T06:29:02.031" v="412" actId="478"/>
          <ac:spMkLst>
            <pc:docMk/>
            <pc:sldMk cId="3596635776" sldId="262"/>
            <ac:spMk id="37" creationId="{F6DC847A-13BE-DA99-1EB3-BE2F0572A45A}"/>
          </ac:spMkLst>
        </pc:spChg>
        <pc:spChg chg="add mod ord topLvl">
          <ac:chgData name="古野 梨絵" userId="6b1a7276-e16b-4c69-9d35-c47ff8c21da0" providerId="ADAL" clId="{D3D9B817-4494-45B1-9F28-0926AFE8949C}" dt="2025-06-02T04:53:20.362" v="1097" actId="164"/>
          <ac:spMkLst>
            <pc:docMk/>
            <pc:sldMk cId="3596635776" sldId="262"/>
            <ac:spMk id="41" creationId="{504ACACE-B62C-7BB6-3A78-FB3F1DE3DF6C}"/>
          </ac:spMkLst>
        </pc:spChg>
        <pc:spChg chg="add mod">
          <ac:chgData name="古野 梨絵" userId="6b1a7276-e16b-4c69-9d35-c47ff8c21da0" providerId="ADAL" clId="{D3D9B817-4494-45B1-9F28-0926AFE8949C}" dt="2025-06-01T06:44:18.040" v="617" actId="1035"/>
          <ac:spMkLst>
            <pc:docMk/>
            <pc:sldMk cId="3596635776" sldId="262"/>
            <ac:spMk id="47" creationId="{EA6B5E75-178D-6C2A-E86D-724C3FD1DE84}"/>
          </ac:spMkLst>
        </pc:spChg>
        <pc:spChg chg="add mod">
          <ac:chgData name="古野 梨絵" userId="6b1a7276-e16b-4c69-9d35-c47ff8c21da0" providerId="ADAL" clId="{D3D9B817-4494-45B1-9F28-0926AFE8949C}" dt="2025-06-01T06:37:58.741" v="472" actId="164"/>
          <ac:spMkLst>
            <pc:docMk/>
            <pc:sldMk cId="3596635776" sldId="262"/>
            <ac:spMk id="48" creationId="{E3145909-B40A-1ECE-CE2B-5732F2BBDC47}"/>
          </ac:spMkLst>
        </pc:spChg>
        <pc:spChg chg="add mod">
          <ac:chgData name="古野 梨絵" userId="6b1a7276-e16b-4c69-9d35-c47ff8c21da0" providerId="ADAL" clId="{D3D9B817-4494-45B1-9F28-0926AFE8949C}" dt="2025-06-01T06:37:58.741" v="472" actId="164"/>
          <ac:spMkLst>
            <pc:docMk/>
            <pc:sldMk cId="3596635776" sldId="262"/>
            <ac:spMk id="49" creationId="{98F00249-7971-3F31-87FA-7430A1227AC8}"/>
          </ac:spMkLst>
        </pc:spChg>
        <pc:spChg chg="add mod">
          <ac:chgData name="古野 梨絵" userId="6b1a7276-e16b-4c69-9d35-c47ff8c21da0" providerId="ADAL" clId="{D3D9B817-4494-45B1-9F28-0926AFE8949C}" dt="2025-06-01T06:43:03.122" v="593" actId="20577"/>
          <ac:spMkLst>
            <pc:docMk/>
            <pc:sldMk cId="3596635776" sldId="262"/>
            <ac:spMk id="51" creationId="{9AF952E9-C689-9FBD-08AA-535B9A1BA60A}"/>
          </ac:spMkLst>
        </pc:spChg>
        <pc:spChg chg="add del mod topLvl">
          <ac:chgData name="古野 梨絵" userId="6b1a7276-e16b-4c69-9d35-c47ff8c21da0" providerId="ADAL" clId="{D3D9B817-4494-45B1-9F28-0926AFE8949C}" dt="2025-06-01T06:41:23.239" v="557" actId="478"/>
          <ac:spMkLst>
            <pc:docMk/>
            <pc:sldMk cId="3596635776" sldId="262"/>
            <ac:spMk id="53" creationId="{7229B613-6806-04BF-1238-07191E48721B}"/>
          </ac:spMkLst>
        </pc:spChg>
        <pc:spChg chg="add del mod topLvl">
          <ac:chgData name="古野 梨絵" userId="6b1a7276-e16b-4c69-9d35-c47ff8c21da0" providerId="ADAL" clId="{D3D9B817-4494-45B1-9F28-0926AFE8949C}" dt="2025-06-01T07:09:41.612" v="843" actId="478"/>
          <ac:spMkLst>
            <pc:docMk/>
            <pc:sldMk cId="3596635776" sldId="262"/>
            <ac:spMk id="62" creationId="{DCE8BF87-98F6-57D1-47D8-45A178EE7509}"/>
          </ac:spMkLst>
        </pc:spChg>
        <pc:spChg chg="add del mod">
          <ac:chgData name="古野 梨絵" userId="6b1a7276-e16b-4c69-9d35-c47ff8c21da0" providerId="ADAL" clId="{D3D9B817-4494-45B1-9F28-0926AFE8949C}" dt="2025-06-01T07:09:39.936" v="842" actId="478"/>
          <ac:spMkLst>
            <pc:docMk/>
            <pc:sldMk cId="3596635776" sldId="262"/>
            <ac:spMk id="63" creationId="{9698930A-630C-1427-29C4-46437798813A}"/>
          </ac:spMkLst>
        </pc:spChg>
        <pc:spChg chg="add del mod">
          <ac:chgData name="古野 梨絵" userId="6b1a7276-e16b-4c69-9d35-c47ff8c21da0" providerId="ADAL" clId="{D3D9B817-4494-45B1-9F28-0926AFE8949C}" dt="2025-06-01T07:09:38.478" v="841" actId="478"/>
          <ac:spMkLst>
            <pc:docMk/>
            <pc:sldMk cId="3596635776" sldId="262"/>
            <ac:spMk id="64" creationId="{F8F5691D-F00F-7683-9BE5-0572C903D3EC}"/>
          </ac:spMkLst>
        </pc:spChg>
        <pc:spChg chg="add del mod">
          <ac:chgData name="古野 梨絵" userId="6b1a7276-e16b-4c69-9d35-c47ff8c21da0" providerId="ADAL" clId="{D3D9B817-4494-45B1-9F28-0926AFE8949C}" dt="2025-06-01T07:09:07.720" v="839" actId="478"/>
          <ac:spMkLst>
            <pc:docMk/>
            <pc:sldMk cId="3596635776" sldId="262"/>
            <ac:spMk id="65" creationId="{46BC6CC5-C936-01BB-3F02-2D4A2DE9B29C}"/>
          </ac:spMkLst>
        </pc:spChg>
        <pc:spChg chg="add del mod">
          <ac:chgData name="古野 梨絵" userId="6b1a7276-e16b-4c69-9d35-c47ff8c21da0" providerId="ADAL" clId="{D3D9B817-4494-45B1-9F28-0926AFE8949C}" dt="2025-06-01T07:09:04.574" v="838" actId="478"/>
          <ac:spMkLst>
            <pc:docMk/>
            <pc:sldMk cId="3596635776" sldId="262"/>
            <ac:spMk id="66" creationId="{E92D9826-8B87-E021-E4AB-374AC37A4701}"/>
          </ac:spMkLst>
        </pc:spChg>
        <pc:spChg chg="add del mod">
          <ac:chgData name="古野 梨絵" userId="6b1a7276-e16b-4c69-9d35-c47ff8c21da0" providerId="ADAL" clId="{D3D9B817-4494-45B1-9F28-0926AFE8949C}" dt="2025-06-01T07:09:03.054" v="837" actId="478"/>
          <ac:spMkLst>
            <pc:docMk/>
            <pc:sldMk cId="3596635776" sldId="262"/>
            <ac:spMk id="67" creationId="{9C82546B-14ED-2B28-7662-3C98739B9FF1}"/>
          </ac:spMkLst>
        </pc:spChg>
        <pc:spChg chg="add del mod">
          <ac:chgData name="古野 梨絵" userId="6b1a7276-e16b-4c69-9d35-c47ff8c21da0" providerId="ADAL" clId="{D3D9B817-4494-45B1-9F28-0926AFE8949C}" dt="2025-06-01T07:09:00.811" v="836" actId="478"/>
          <ac:spMkLst>
            <pc:docMk/>
            <pc:sldMk cId="3596635776" sldId="262"/>
            <ac:spMk id="68" creationId="{46D0CE5A-C36E-A246-1119-70DA39FECDCE}"/>
          </ac:spMkLst>
        </pc:spChg>
        <pc:spChg chg="add mod">
          <ac:chgData name="古野 梨絵" userId="6b1a7276-e16b-4c69-9d35-c47ff8c21da0" providerId="ADAL" clId="{D3D9B817-4494-45B1-9F28-0926AFE8949C}" dt="2025-06-01T07:11:38.427" v="894" actId="164"/>
          <ac:spMkLst>
            <pc:docMk/>
            <pc:sldMk cId="3596635776" sldId="262"/>
            <ac:spMk id="75" creationId="{4C7CEB2B-078B-C1EE-0647-17CF99273011}"/>
          </ac:spMkLst>
        </pc:spChg>
        <pc:spChg chg="add mod">
          <ac:chgData name="古野 梨絵" userId="6b1a7276-e16b-4c69-9d35-c47ff8c21da0" providerId="ADAL" clId="{D3D9B817-4494-45B1-9F28-0926AFE8949C}" dt="2025-06-01T07:11:38.427" v="894" actId="164"/>
          <ac:spMkLst>
            <pc:docMk/>
            <pc:sldMk cId="3596635776" sldId="262"/>
            <ac:spMk id="76" creationId="{8AEE86BE-8A2F-9837-1D75-A1FE75E37FC1}"/>
          </ac:spMkLst>
        </pc:spChg>
        <pc:spChg chg="add mod">
          <ac:chgData name="古野 梨絵" userId="6b1a7276-e16b-4c69-9d35-c47ff8c21da0" providerId="ADAL" clId="{D3D9B817-4494-45B1-9F28-0926AFE8949C}" dt="2025-06-01T07:11:38.427" v="894" actId="164"/>
          <ac:spMkLst>
            <pc:docMk/>
            <pc:sldMk cId="3596635776" sldId="262"/>
            <ac:spMk id="77" creationId="{810D826F-1B60-08E0-5918-5EBC7EDB8C68}"/>
          </ac:spMkLst>
        </pc:spChg>
        <pc:spChg chg="add mod">
          <ac:chgData name="古野 梨絵" userId="6b1a7276-e16b-4c69-9d35-c47ff8c21da0" providerId="ADAL" clId="{D3D9B817-4494-45B1-9F28-0926AFE8949C}" dt="2025-06-01T07:14:30.745" v="927" actId="164"/>
          <ac:spMkLst>
            <pc:docMk/>
            <pc:sldMk cId="3596635776" sldId="262"/>
            <ac:spMk id="79" creationId="{8DAA887B-E4FC-495F-42EB-836E2D274A10}"/>
          </ac:spMkLst>
        </pc:spChg>
        <pc:spChg chg="add mod">
          <ac:chgData name="古野 梨絵" userId="6b1a7276-e16b-4c69-9d35-c47ff8c21da0" providerId="ADAL" clId="{D3D9B817-4494-45B1-9F28-0926AFE8949C}" dt="2025-06-01T07:14:30.745" v="927" actId="164"/>
          <ac:spMkLst>
            <pc:docMk/>
            <pc:sldMk cId="3596635776" sldId="262"/>
            <ac:spMk id="80" creationId="{3588081C-1E5F-40A0-7D69-E39FA7A05299}"/>
          </ac:spMkLst>
        </pc:spChg>
        <pc:spChg chg="add mod">
          <ac:chgData name="古野 梨絵" userId="6b1a7276-e16b-4c69-9d35-c47ff8c21da0" providerId="ADAL" clId="{D3D9B817-4494-45B1-9F28-0926AFE8949C}" dt="2025-06-01T07:14:30.745" v="927" actId="164"/>
          <ac:spMkLst>
            <pc:docMk/>
            <pc:sldMk cId="3596635776" sldId="262"/>
            <ac:spMk id="81" creationId="{3EFEF531-CF2F-2E10-45F3-1C9FBD97E16A}"/>
          </ac:spMkLst>
        </pc:spChg>
        <pc:spChg chg="add 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83" creationId="{3C17EC47-F2D7-8F9B-E1B5-3722A53A0EEC}"/>
          </ac:spMkLst>
        </pc:spChg>
        <pc:spChg chg="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87" creationId="{836B0410-00B4-B9EA-C47C-5C782502549C}"/>
          </ac:spMkLst>
        </pc:spChg>
        <pc:spChg chg="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88" creationId="{CCFBA79A-7C91-C052-E6DE-930FC7CC9274}"/>
          </ac:spMkLst>
        </pc:spChg>
        <pc:spChg chg="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89" creationId="{CC77C325-C371-A4F6-FAB6-02E501D18F8A}"/>
          </ac:spMkLst>
        </pc:spChg>
        <pc:spChg chg="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90" creationId="{186081EA-97A9-D9DB-5BB8-35ACB864CA23}"/>
          </ac:spMkLst>
        </pc:spChg>
        <pc:spChg chg="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93" creationId="{C26C66B1-E4D6-CEC3-661C-5A30D06177AD}"/>
          </ac:spMkLst>
        </pc:spChg>
        <pc:spChg chg="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94" creationId="{DF35882B-F467-9A47-75E2-CCD1B4746301}"/>
          </ac:spMkLst>
        </pc:spChg>
        <pc:spChg chg="mod">
          <ac:chgData name="古野 梨絵" userId="6b1a7276-e16b-4c69-9d35-c47ff8c21da0" providerId="ADAL" clId="{D3D9B817-4494-45B1-9F28-0926AFE8949C}" dt="2025-06-01T07:14:32.470" v="929" actId="571"/>
          <ac:spMkLst>
            <pc:docMk/>
            <pc:sldMk cId="3596635776" sldId="262"/>
            <ac:spMk id="95" creationId="{7D63E1D4-0AD3-A1D4-ABB2-F778830E1B15}"/>
          </ac:spMkLst>
        </pc:spChg>
        <pc:grpChg chg="add mod">
          <ac:chgData name="古野 梨絵" userId="6b1a7276-e16b-4c69-9d35-c47ff8c21da0" providerId="ADAL" clId="{D3D9B817-4494-45B1-9F28-0926AFE8949C}" dt="2025-06-01T06:08:14.085" v="255" actId="1035"/>
          <ac:grpSpMkLst>
            <pc:docMk/>
            <pc:sldMk cId="3596635776" sldId="262"/>
            <ac:grpSpMk id="2" creationId="{13426924-5EDC-054B-F453-BAD7CC16DFB2}"/>
          </ac:grpSpMkLst>
        </pc:grpChg>
        <pc:grpChg chg="mod">
          <ac:chgData name="古野 梨絵" userId="6b1a7276-e16b-4c69-9d35-c47ff8c21da0" providerId="ADAL" clId="{D3D9B817-4494-45B1-9F28-0926AFE8949C}" dt="2025-06-01T06:04:55.946" v="164"/>
          <ac:grpSpMkLst>
            <pc:docMk/>
            <pc:sldMk cId="3596635776" sldId="262"/>
            <ac:grpSpMk id="4" creationId="{6387987A-E790-B417-C31D-233198A0A498}"/>
          </ac:grpSpMkLst>
        </pc:grpChg>
        <pc:grpChg chg="del mod">
          <ac:chgData name="古野 梨絵" userId="6b1a7276-e16b-4c69-9d35-c47ff8c21da0" providerId="ADAL" clId="{D3D9B817-4494-45B1-9F28-0926AFE8949C}" dt="2025-06-01T06:42:28.717" v="561" actId="478"/>
          <ac:grpSpMkLst>
            <pc:docMk/>
            <pc:sldMk cId="3596635776" sldId="262"/>
            <ac:grpSpMk id="12" creationId="{1F3FE8BE-5D33-B8E6-EAA1-C55A747ACC8D}"/>
          </ac:grpSpMkLst>
        </pc:grpChg>
        <pc:grpChg chg="add mod">
          <ac:chgData name="古野 梨絵" userId="6b1a7276-e16b-4c69-9d35-c47ff8c21da0" providerId="ADAL" clId="{D3D9B817-4494-45B1-9F28-0926AFE8949C}" dt="2025-06-02T04:53:20.362" v="1097" actId="164"/>
          <ac:grpSpMkLst>
            <pc:docMk/>
            <pc:sldMk cId="3596635776" sldId="262"/>
            <ac:grpSpMk id="12" creationId="{40C3C5DC-2C96-08E7-1D22-56F03A8C9A75}"/>
          </ac:grpSpMkLst>
        </pc:grpChg>
        <pc:grpChg chg="add mod">
          <ac:chgData name="古野 梨絵" userId="6b1a7276-e16b-4c69-9d35-c47ff8c21da0" providerId="ADAL" clId="{D3D9B817-4494-45B1-9F28-0926AFE8949C}" dt="2025-06-02T04:54:43.586" v="1102" actId="164"/>
          <ac:grpSpMkLst>
            <pc:docMk/>
            <pc:sldMk cId="3596635776" sldId="262"/>
            <ac:grpSpMk id="15" creationId="{9BEDCBB4-E2C0-9E87-8BDE-02FCF759B7F6}"/>
          </ac:grpSpMkLst>
        </pc:grpChg>
        <pc:grpChg chg="add mod">
          <ac:chgData name="古野 梨絵" userId="6b1a7276-e16b-4c69-9d35-c47ff8c21da0" providerId="ADAL" clId="{D3D9B817-4494-45B1-9F28-0926AFE8949C}" dt="2025-06-02T04:57:42.419" v="1211" actId="1037"/>
          <ac:grpSpMkLst>
            <pc:docMk/>
            <pc:sldMk cId="3596635776" sldId="262"/>
            <ac:grpSpMk id="19" creationId="{F337069E-B9E0-DFAA-2F0F-F227BF8F7ECF}"/>
          </ac:grpSpMkLst>
        </pc:grpChg>
        <pc:grpChg chg="add del mod">
          <ac:chgData name="古野 梨絵" userId="6b1a7276-e16b-4c69-9d35-c47ff8c21da0" providerId="ADAL" clId="{D3D9B817-4494-45B1-9F28-0926AFE8949C}" dt="2025-06-01T06:35:41.648" v="439" actId="478"/>
          <ac:grpSpMkLst>
            <pc:docMk/>
            <pc:sldMk cId="3596635776" sldId="262"/>
            <ac:grpSpMk id="24" creationId="{03A6FA68-C09A-C288-5F51-6875F458ED9E}"/>
          </ac:grpSpMkLst>
        </pc:grpChg>
        <pc:grpChg chg="del mod">
          <ac:chgData name="古野 梨絵" userId="6b1a7276-e16b-4c69-9d35-c47ff8c21da0" providerId="ADAL" clId="{D3D9B817-4494-45B1-9F28-0926AFE8949C}" dt="2025-06-01T06:47:40.783" v="628" actId="478"/>
          <ac:grpSpMkLst>
            <pc:docMk/>
            <pc:sldMk cId="3596635776" sldId="262"/>
            <ac:grpSpMk id="25" creationId="{E6039989-39AB-CD3E-CEDB-E2EE09AE08C3}"/>
          </ac:grpSpMkLst>
        </pc:grpChg>
        <pc:grpChg chg="add del mod topLvl">
          <ac:chgData name="古野 梨絵" userId="6b1a7276-e16b-4c69-9d35-c47ff8c21da0" providerId="ADAL" clId="{D3D9B817-4494-45B1-9F28-0926AFE8949C}" dt="2025-06-02T04:50:52.351" v="990" actId="165"/>
          <ac:grpSpMkLst>
            <pc:docMk/>
            <pc:sldMk cId="3596635776" sldId="262"/>
            <ac:grpSpMk id="44" creationId="{EB7B208F-3372-0149-7C85-E347DA0A63C1}"/>
          </ac:grpSpMkLst>
        </pc:grpChg>
        <pc:grpChg chg="add mod">
          <ac:chgData name="古野 梨絵" userId="6b1a7276-e16b-4c69-9d35-c47ff8c21da0" providerId="ADAL" clId="{D3D9B817-4494-45B1-9F28-0926AFE8949C}" dt="2025-06-01T06:39:15.004" v="512" actId="164"/>
          <ac:grpSpMkLst>
            <pc:docMk/>
            <pc:sldMk cId="3596635776" sldId="262"/>
            <ac:grpSpMk id="50" creationId="{5F078A7F-27C5-67A6-5599-F65693170B47}"/>
          </ac:grpSpMkLst>
        </pc:grpChg>
        <pc:grpChg chg="add mod">
          <ac:chgData name="古野 梨絵" userId="6b1a7276-e16b-4c69-9d35-c47ff8c21da0" providerId="ADAL" clId="{D3D9B817-4494-45B1-9F28-0926AFE8949C}" dt="2025-06-02T04:56:03.390" v="1175" actId="1036"/>
          <ac:grpSpMkLst>
            <pc:docMk/>
            <pc:sldMk cId="3596635776" sldId="262"/>
            <ac:grpSpMk id="52" creationId="{D575D299-0710-F70F-437D-A518DE8959ED}"/>
          </ac:grpSpMkLst>
        </pc:grpChg>
        <pc:grpChg chg="add del mod">
          <ac:chgData name="古野 梨絵" userId="6b1a7276-e16b-4c69-9d35-c47ff8c21da0" providerId="ADAL" clId="{D3D9B817-4494-45B1-9F28-0926AFE8949C}" dt="2025-06-01T06:41:23.239" v="557" actId="478"/>
          <ac:grpSpMkLst>
            <pc:docMk/>
            <pc:sldMk cId="3596635776" sldId="262"/>
            <ac:grpSpMk id="54" creationId="{32725114-7C88-AF0E-25C6-AEF040723A67}"/>
          </ac:grpSpMkLst>
        </pc:grpChg>
        <pc:grpChg chg="add del mod">
          <ac:chgData name="古野 梨絵" userId="6b1a7276-e16b-4c69-9d35-c47ff8c21da0" providerId="ADAL" clId="{D3D9B817-4494-45B1-9F28-0926AFE8949C}" dt="2025-06-01T07:08:35.649" v="833" actId="478"/>
          <ac:grpSpMkLst>
            <pc:docMk/>
            <pc:sldMk cId="3596635776" sldId="262"/>
            <ac:grpSpMk id="61" creationId="{3F37FEC7-39A9-1699-76DE-4E89F65A5D33}"/>
          </ac:grpSpMkLst>
        </pc:grpChg>
        <pc:grpChg chg="add del mod">
          <ac:chgData name="古野 梨絵" userId="6b1a7276-e16b-4c69-9d35-c47ff8c21da0" providerId="ADAL" clId="{D3D9B817-4494-45B1-9F28-0926AFE8949C}" dt="2025-06-01T07:09:39.936" v="842" actId="478"/>
          <ac:grpSpMkLst>
            <pc:docMk/>
            <pc:sldMk cId="3596635776" sldId="262"/>
            <ac:grpSpMk id="69" creationId="{57A0541E-AF4B-8AF1-624A-389CBB68C561}"/>
          </ac:grpSpMkLst>
        </pc:grpChg>
        <pc:grpChg chg="add del mod topLvl">
          <ac:chgData name="古野 梨絵" userId="6b1a7276-e16b-4c69-9d35-c47ff8c21da0" providerId="ADAL" clId="{D3D9B817-4494-45B1-9F28-0926AFE8949C}" dt="2025-06-01T07:09:41.612" v="843" actId="478"/>
          <ac:grpSpMkLst>
            <pc:docMk/>
            <pc:sldMk cId="3596635776" sldId="262"/>
            <ac:grpSpMk id="70" creationId="{6DD569E4-99E6-821E-12CA-C16CFE009FBF}"/>
          </ac:grpSpMkLst>
        </pc:grpChg>
        <pc:grpChg chg="add del mod">
          <ac:chgData name="古野 梨絵" userId="6b1a7276-e16b-4c69-9d35-c47ff8c21da0" providerId="ADAL" clId="{D3D9B817-4494-45B1-9F28-0926AFE8949C}" dt="2025-06-01T07:09:27.576" v="840" actId="165"/>
          <ac:grpSpMkLst>
            <pc:docMk/>
            <pc:sldMk cId="3596635776" sldId="262"/>
            <ac:grpSpMk id="71" creationId="{9957A2BF-33A5-F1B1-6101-A9234E504EAE}"/>
          </ac:grpSpMkLst>
        </pc:grpChg>
        <pc:grpChg chg="add mod">
          <ac:chgData name="古野 梨絵" userId="6b1a7276-e16b-4c69-9d35-c47ff8c21da0" providerId="ADAL" clId="{D3D9B817-4494-45B1-9F28-0926AFE8949C}" dt="2025-06-01T07:14:30.745" v="927" actId="164"/>
          <ac:grpSpMkLst>
            <pc:docMk/>
            <pc:sldMk cId="3596635776" sldId="262"/>
            <ac:grpSpMk id="74" creationId="{D593C851-54EB-0EAF-0382-9F3415B66F21}"/>
          </ac:grpSpMkLst>
        </pc:grpChg>
        <pc:grpChg chg="add mod">
          <ac:chgData name="古野 梨絵" userId="6b1a7276-e16b-4c69-9d35-c47ff8c21da0" providerId="ADAL" clId="{D3D9B817-4494-45B1-9F28-0926AFE8949C}" dt="2025-06-01T07:14:30.745" v="927" actId="164"/>
          <ac:grpSpMkLst>
            <pc:docMk/>
            <pc:sldMk cId="3596635776" sldId="262"/>
            <ac:grpSpMk id="78" creationId="{066B21D3-4BF5-6C6D-0ED5-378EF1C51B5E}"/>
          </ac:grpSpMkLst>
        </pc:grpChg>
        <pc:grpChg chg="add mod">
          <ac:chgData name="古野 梨絵" userId="6b1a7276-e16b-4c69-9d35-c47ff8c21da0" providerId="ADAL" clId="{D3D9B817-4494-45B1-9F28-0926AFE8949C}" dt="2025-06-01T07:14:30.745" v="927" actId="164"/>
          <ac:grpSpMkLst>
            <pc:docMk/>
            <pc:sldMk cId="3596635776" sldId="262"/>
            <ac:grpSpMk id="82" creationId="{8B1C584C-6BD3-37B5-2146-58F1ECEDAA37}"/>
          </ac:grpSpMkLst>
        </pc:grpChg>
        <pc:picChg chg="add del mod">
          <ac:chgData name="古野 梨絵" userId="6b1a7276-e16b-4c69-9d35-c47ff8c21da0" providerId="ADAL" clId="{D3D9B817-4494-45B1-9F28-0926AFE8949C}" dt="2025-06-02T04:48:54.317" v="974" actId="478"/>
          <ac:picMkLst>
            <pc:docMk/>
            <pc:sldMk cId="3596635776" sldId="262"/>
            <ac:picMk id="7" creationId="{9748A7BC-B6AF-53C2-7ED9-1E37828B9D12}"/>
          </ac:picMkLst>
        </pc:picChg>
        <pc:picChg chg="mod">
          <ac:chgData name="古野 梨絵" userId="6b1a7276-e16b-4c69-9d35-c47ff8c21da0" providerId="ADAL" clId="{D3D9B817-4494-45B1-9F28-0926AFE8949C}" dt="2025-06-01T06:12:59.106" v="382" actId="164"/>
          <ac:picMkLst>
            <pc:docMk/>
            <pc:sldMk cId="3596635776" sldId="262"/>
            <ac:picMk id="7" creationId="{B8C52CC3-4616-AFA8-3FCB-8C83A4CF5C22}"/>
          </ac:picMkLst>
        </pc:picChg>
        <pc:picChg chg="add del mod">
          <ac:chgData name="古野 梨絵" userId="6b1a7276-e16b-4c69-9d35-c47ff8c21da0" providerId="ADAL" clId="{D3D9B817-4494-45B1-9F28-0926AFE8949C}" dt="2025-06-01T06:25:42.441" v="409" actId="478"/>
          <ac:picMkLst>
            <pc:docMk/>
            <pc:sldMk cId="3596635776" sldId="262"/>
            <ac:picMk id="8" creationId="{7653BBE3-07F5-473C-E8CD-C4FA53FBB685}"/>
          </ac:picMkLst>
        </pc:picChg>
        <pc:picChg chg="add del mod">
          <ac:chgData name="古野 梨絵" userId="6b1a7276-e16b-4c69-9d35-c47ff8c21da0" providerId="ADAL" clId="{D3D9B817-4494-45B1-9F28-0926AFE8949C}" dt="2025-06-02T04:50:29.642" v="983" actId="478"/>
          <ac:picMkLst>
            <pc:docMk/>
            <pc:sldMk cId="3596635776" sldId="262"/>
            <ac:picMk id="9" creationId="{D6CEAEDF-FB09-4977-5B33-2161494A5516}"/>
          </ac:picMkLst>
        </pc:picChg>
        <pc:picChg chg="add mod modCrop">
          <ac:chgData name="古野 梨絵" userId="6b1a7276-e16b-4c69-9d35-c47ff8c21da0" providerId="ADAL" clId="{D3D9B817-4494-45B1-9F28-0926AFE8949C}" dt="2025-06-02T04:51:22.477" v="999" actId="164"/>
          <ac:picMkLst>
            <pc:docMk/>
            <pc:sldMk cId="3596635776" sldId="262"/>
            <ac:picMk id="11" creationId="{5858A131-A7C5-C084-A9ED-383E341E3094}"/>
          </ac:picMkLst>
        </pc:picChg>
        <pc:picChg chg="del mod">
          <ac:chgData name="古野 梨絵" userId="6b1a7276-e16b-4c69-9d35-c47ff8c21da0" providerId="ADAL" clId="{D3D9B817-4494-45B1-9F28-0926AFE8949C}" dt="2025-06-01T06:35:49.285" v="441" actId="478"/>
          <ac:picMkLst>
            <pc:docMk/>
            <pc:sldMk cId="3596635776" sldId="262"/>
            <ac:picMk id="17" creationId="{BA01AFA2-3349-C629-6AB8-A5D9E0EF87AF}"/>
          </ac:picMkLst>
        </pc:picChg>
        <pc:picChg chg="mod">
          <ac:chgData name="古野 梨絵" userId="6b1a7276-e16b-4c69-9d35-c47ff8c21da0" providerId="ADAL" clId="{D3D9B817-4494-45B1-9F28-0926AFE8949C}" dt="2025-06-01T06:28:57.059" v="410"/>
          <ac:picMkLst>
            <pc:docMk/>
            <pc:sldMk cId="3596635776" sldId="262"/>
            <ac:picMk id="27" creationId="{E18B23C3-49B1-3052-D3C2-60C159232979}"/>
          </ac:picMkLst>
        </pc:picChg>
        <pc:picChg chg="mod">
          <ac:chgData name="古野 梨絵" userId="6b1a7276-e16b-4c69-9d35-c47ff8c21da0" providerId="ADAL" clId="{D3D9B817-4494-45B1-9F28-0926AFE8949C}" dt="2025-06-01T06:28:57.059" v="410"/>
          <ac:picMkLst>
            <pc:docMk/>
            <pc:sldMk cId="3596635776" sldId="262"/>
            <ac:picMk id="28" creationId="{563EE478-133C-91DE-A73C-616A0D4DC3D6}"/>
          </ac:picMkLst>
        </pc:picChg>
        <pc:picChg chg="mod modCrop">
          <ac:chgData name="古野 梨絵" userId="6b1a7276-e16b-4c69-9d35-c47ff8c21da0" providerId="ADAL" clId="{D3D9B817-4494-45B1-9F28-0926AFE8949C}" dt="2025-06-01T06:29:14.230" v="413" actId="732"/>
          <ac:picMkLst>
            <pc:docMk/>
            <pc:sldMk cId="3596635776" sldId="262"/>
            <ac:picMk id="36" creationId="{419384DF-8C86-F98E-0A23-FC58AAF18DFF}"/>
          </ac:picMkLst>
        </pc:picChg>
        <pc:picChg chg="mod">
          <ac:chgData name="古野 梨絵" userId="6b1a7276-e16b-4c69-9d35-c47ff8c21da0" providerId="ADAL" clId="{D3D9B817-4494-45B1-9F28-0926AFE8949C}" dt="2025-06-01T06:47:21.590" v="620" actId="1076"/>
          <ac:picMkLst>
            <pc:docMk/>
            <pc:sldMk cId="3596635776" sldId="262"/>
            <ac:picMk id="38" creationId="{B3E6D856-87CD-6B28-115A-444A6F07B013}"/>
          </ac:picMkLst>
        </pc:picChg>
        <pc:picChg chg="add del mod modCrop">
          <ac:chgData name="古野 梨絵" userId="6b1a7276-e16b-4c69-9d35-c47ff8c21da0" providerId="ADAL" clId="{D3D9B817-4494-45B1-9F28-0926AFE8949C}" dt="2025-06-01T06:34:45.743" v="428" actId="478"/>
          <ac:picMkLst>
            <pc:docMk/>
            <pc:sldMk cId="3596635776" sldId="262"/>
            <ac:picMk id="40" creationId="{A29E38F1-EC2C-A83A-D534-8C617287AA24}"/>
          </ac:picMkLst>
        </pc:picChg>
        <pc:picChg chg="add mod ord topLvl modCrop">
          <ac:chgData name="古野 梨絵" userId="6b1a7276-e16b-4c69-9d35-c47ff8c21da0" providerId="ADAL" clId="{D3D9B817-4494-45B1-9F28-0926AFE8949C}" dt="2025-06-02T04:51:22.477" v="999" actId="164"/>
          <ac:picMkLst>
            <pc:docMk/>
            <pc:sldMk cId="3596635776" sldId="262"/>
            <ac:picMk id="43" creationId="{D35855B7-779C-5E94-DCA0-10F8CFFF4074}"/>
          </ac:picMkLst>
        </pc:picChg>
        <pc:picChg chg="add mod">
          <ac:chgData name="古野 梨絵" userId="6b1a7276-e16b-4c69-9d35-c47ff8c21da0" providerId="ADAL" clId="{D3D9B817-4494-45B1-9F28-0926AFE8949C}" dt="2025-06-01T06:37:58.741" v="472" actId="164"/>
          <ac:picMkLst>
            <pc:docMk/>
            <pc:sldMk cId="3596635776" sldId="262"/>
            <ac:picMk id="46" creationId="{B7628191-AAD1-71AD-4EE8-3054631E9BD2}"/>
          </ac:picMkLst>
        </pc:picChg>
        <pc:picChg chg="add mod topLvl modCrop">
          <ac:chgData name="古野 梨絵" userId="6b1a7276-e16b-4c69-9d35-c47ff8c21da0" providerId="ADAL" clId="{D3D9B817-4494-45B1-9F28-0926AFE8949C}" dt="2025-06-01T07:13:02.432" v="909" actId="732"/>
          <ac:picMkLst>
            <pc:docMk/>
            <pc:sldMk cId="3596635776" sldId="262"/>
            <ac:picMk id="56" creationId="{66416DFE-D35B-545C-53EF-6940E5ADA94E}"/>
          </ac:picMkLst>
        </pc:picChg>
        <pc:picChg chg="add mod ord topLvl">
          <ac:chgData name="古野 梨絵" userId="6b1a7276-e16b-4c69-9d35-c47ff8c21da0" providerId="ADAL" clId="{D3D9B817-4494-45B1-9F28-0926AFE8949C}" dt="2025-06-01T07:09:47.219" v="846" actId="164"/>
          <ac:picMkLst>
            <pc:docMk/>
            <pc:sldMk cId="3596635776" sldId="262"/>
            <ac:picMk id="57" creationId="{4FC5944A-81D6-DEC5-9996-CD57B99CAB8D}"/>
          </ac:picMkLst>
        </pc:picChg>
        <pc:picChg chg="add del mod modCrop">
          <ac:chgData name="古野 梨絵" userId="6b1a7276-e16b-4c69-9d35-c47ff8c21da0" providerId="ADAL" clId="{D3D9B817-4494-45B1-9F28-0926AFE8949C}" dt="2025-06-01T07:08:35.649" v="833" actId="478"/>
          <ac:picMkLst>
            <pc:docMk/>
            <pc:sldMk cId="3596635776" sldId="262"/>
            <ac:picMk id="59" creationId="{8B354474-448E-1CB8-D9E0-539D7AC8E906}"/>
          </ac:picMkLst>
        </pc:picChg>
        <pc:picChg chg="add del mod modCrop">
          <ac:chgData name="古野 梨絵" userId="6b1a7276-e16b-4c69-9d35-c47ff8c21da0" providerId="ADAL" clId="{D3D9B817-4494-45B1-9F28-0926AFE8949C}" dt="2025-06-01T07:08:35.649" v="833" actId="478"/>
          <ac:picMkLst>
            <pc:docMk/>
            <pc:sldMk cId="3596635776" sldId="262"/>
            <ac:picMk id="60" creationId="{A9ED27D7-BA46-37E2-D311-DB673EDC2B01}"/>
          </ac:picMkLst>
        </pc:picChg>
        <pc:picChg chg="add mod modCrop">
          <ac:chgData name="古野 梨絵" userId="6b1a7276-e16b-4c69-9d35-c47ff8c21da0" providerId="ADAL" clId="{D3D9B817-4494-45B1-9F28-0926AFE8949C}" dt="2025-06-01T07:11:38.427" v="894" actId="164"/>
          <ac:picMkLst>
            <pc:docMk/>
            <pc:sldMk cId="3596635776" sldId="262"/>
            <ac:picMk id="72" creationId="{870434EC-2B8C-088C-9EF2-469DB68E1676}"/>
          </ac:picMkLst>
        </pc:picChg>
        <pc:picChg chg="add mod modCrop">
          <ac:chgData name="古野 梨絵" userId="6b1a7276-e16b-4c69-9d35-c47ff8c21da0" providerId="ADAL" clId="{D3D9B817-4494-45B1-9F28-0926AFE8949C}" dt="2025-06-01T07:11:38.427" v="894" actId="164"/>
          <ac:picMkLst>
            <pc:docMk/>
            <pc:sldMk cId="3596635776" sldId="262"/>
            <ac:picMk id="73" creationId="{96E4AAE2-19AC-E0A4-53E8-5CEC4813B2D0}"/>
          </ac:picMkLst>
        </pc:picChg>
        <pc:picChg chg="mod">
          <ac:chgData name="古野 梨絵" userId="6b1a7276-e16b-4c69-9d35-c47ff8c21da0" providerId="ADAL" clId="{D3D9B817-4494-45B1-9F28-0926AFE8949C}" dt="2025-06-01T07:14:32.470" v="929" actId="571"/>
          <ac:picMkLst>
            <pc:docMk/>
            <pc:sldMk cId="3596635776" sldId="262"/>
            <ac:picMk id="92" creationId="{BEAC91FB-E449-2517-AD34-C29BD61C4B50}"/>
          </ac:picMkLst>
        </pc:picChg>
        <pc:picChg chg="mod">
          <ac:chgData name="古野 梨絵" userId="6b1a7276-e16b-4c69-9d35-c47ff8c21da0" providerId="ADAL" clId="{D3D9B817-4494-45B1-9F28-0926AFE8949C}" dt="2025-06-01T07:14:32.470" v="929" actId="571"/>
          <ac:picMkLst>
            <pc:docMk/>
            <pc:sldMk cId="3596635776" sldId="262"/>
            <ac:picMk id="97" creationId="{07902265-A8A2-8AF5-D2D3-DC2D023228F4}"/>
          </ac:picMkLst>
        </pc:picChg>
        <pc:cxnChg chg="mod">
          <ac:chgData name="古野 梨絵" userId="6b1a7276-e16b-4c69-9d35-c47ff8c21da0" providerId="ADAL" clId="{D3D9B817-4494-45B1-9F28-0926AFE8949C}" dt="2025-06-01T06:04:55.946" v="164"/>
          <ac:cxnSpMkLst>
            <pc:docMk/>
            <pc:sldMk cId="3596635776" sldId="262"/>
            <ac:cxnSpMk id="5" creationId="{68056EFD-CC30-8175-420E-289D0234D9BB}"/>
          </ac:cxnSpMkLst>
        </pc:cxnChg>
      </pc:sldChg>
    </pc:docChg>
  </pc:docChgLst>
  <pc:docChgLst>
    <pc:chgData name="古野 梨絵" userId="6b1a7276-e16b-4c69-9d35-c47ff8c21da0" providerId="ADAL" clId="{BA478743-5558-4C15-B7F2-E76D99E14038}"/>
    <pc:docChg chg="undo custSel modSld">
      <pc:chgData name="古野 梨絵" userId="6b1a7276-e16b-4c69-9d35-c47ff8c21da0" providerId="ADAL" clId="{BA478743-5558-4C15-B7F2-E76D99E14038}" dt="2025-01-28T09:08:21.148" v="299" actId="20577"/>
      <pc:docMkLst>
        <pc:docMk/>
      </pc:docMkLst>
      <pc:sldChg chg="addSp delSp modSp mod">
        <pc:chgData name="古野 梨絵" userId="6b1a7276-e16b-4c69-9d35-c47ff8c21da0" providerId="ADAL" clId="{BA478743-5558-4C15-B7F2-E76D99E14038}" dt="2025-01-28T09:08:21.148" v="299" actId="20577"/>
        <pc:sldMkLst>
          <pc:docMk/>
          <pc:sldMk cId="1854024329" sldId="259"/>
        </pc:sldMkLst>
      </pc:sldChg>
      <pc:sldChg chg="addSp delSp modSp mod">
        <pc:chgData name="古野 梨絵" userId="6b1a7276-e16b-4c69-9d35-c47ff8c21da0" providerId="ADAL" clId="{BA478743-5558-4C15-B7F2-E76D99E14038}" dt="2025-01-28T09:04:24.151" v="143" actId="1076"/>
        <pc:sldMkLst>
          <pc:docMk/>
          <pc:sldMk cId="1174258191" sldId="260"/>
        </pc:sldMkLst>
      </pc:sldChg>
    </pc:docChg>
  </pc:docChgLst>
  <pc:docChgLst>
    <pc:chgData name="古野 梨絵" userId="6b1a7276-e16b-4c69-9d35-c47ff8c21da0" providerId="ADAL" clId="{E9524B21-D755-4437-BF67-60F4BB57B13F}"/>
    <pc:docChg chg="undo redo custSel modSld">
      <pc:chgData name="古野 梨絵" userId="6b1a7276-e16b-4c69-9d35-c47ff8c21da0" providerId="ADAL" clId="{E9524B21-D755-4437-BF67-60F4BB57B13F}" dt="2025-04-25T03:30:09.700" v="282" actId="1035"/>
      <pc:docMkLst>
        <pc:docMk/>
      </pc:docMkLst>
      <pc:sldChg chg="addSp delSp modSp mod">
        <pc:chgData name="古野 梨絵" userId="6b1a7276-e16b-4c69-9d35-c47ff8c21da0" providerId="ADAL" clId="{E9524B21-D755-4437-BF67-60F4BB57B13F}" dt="2025-04-25T03:29:36.275" v="279" actId="1076"/>
        <pc:sldMkLst>
          <pc:docMk/>
          <pc:sldMk cId="1854024329" sldId="259"/>
        </pc:sldMkLst>
        <pc:spChg chg="mod">
          <ac:chgData name="古野 梨絵" userId="6b1a7276-e16b-4c69-9d35-c47ff8c21da0" providerId="ADAL" clId="{E9524B21-D755-4437-BF67-60F4BB57B13F}" dt="2025-04-25T03:20:59.926" v="104" actId="20577"/>
          <ac:spMkLst>
            <pc:docMk/>
            <pc:sldMk cId="1854024329" sldId="259"/>
            <ac:spMk id="3" creationId="{00000000-0000-0000-0000-000000000000}"/>
          </ac:spMkLst>
        </pc:spChg>
        <pc:spChg chg="mod">
          <ac:chgData name="古野 梨絵" userId="6b1a7276-e16b-4c69-9d35-c47ff8c21da0" providerId="ADAL" clId="{E9524B21-D755-4437-BF67-60F4BB57B13F}" dt="2025-04-25T03:29:36.275" v="279" actId="1076"/>
          <ac:spMkLst>
            <pc:docMk/>
            <pc:sldMk cId="1854024329" sldId="259"/>
            <ac:spMk id="4" creationId="{00000000-0000-0000-0000-000000000000}"/>
          </ac:spMkLst>
        </pc:spChg>
        <pc:spChg chg="add mod">
          <ac:chgData name="古野 梨絵" userId="6b1a7276-e16b-4c69-9d35-c47ff8c21da0" providerId="ADAL" clId="{E9524B21-D755-4437-BF67-60F4BB57B13F}" dt="2025-04-25T03:26:38.039" v="250" actId="164"/>
          <ac:spMkLst>
            <pc:docMk/>
            <pc:sldMk cId="1854024329" sldId="259"/>
            <ac:spMk id="13" creationId="{E7539050-7EA4-1B14-59AA-B83E6105280B}"/>
          </ac:spMkLst>
        </pc:spChg>
        <pc:spChg chg="mod">
          <ac:chgData name="古野 梨絵" userId="6b1a7276-e16b-4c69-9d35-c47ff8c21da0" providerId="ADAL" clId="{E9524B21-D755-4437-BF67-60F4BB57B13F}" dt="2025-04-25T03:24:29.193" v="223" actId="1582"/>
          <ac:spMkLst>
            <pc:docMk/>
            <pc:sldMk cId="1854024329" sldId="259"/>
            <ac:spMk id="17" creationId="{6BA4975A-DDA1-5096-7CB5-09091A522C9F}"/>
          </ac:spMkLst>
        </pc:spChg>
        <pc:spChg chg="add mod">
          <ac:chgData name="古野 梨絵" userId="6b1a7276-e16b-4c69-9d35-c47ff8c21da0" providerId="ADAL" clId="{E9524B21-D755-4437-BF67-60F4BB57B13F}" dt="2025-04-25T03:28:19.306" v="266" actId="1582"/>
          <ac:spMkLst>
            <pc:docMk/>
            <pc:sldMk cId="1854024329" sldId="259"/>
            <ac:spMk id="21" creationId="{B2833056-BD65-4DF5-B07A-2C82224CD29B}"/>
          </ac:spMkLst>
        </pc:spChg>
        <pc:spChg chg="mod">
          <ac:chgData name="古野 梨絵" userId="6b1a7276-e16b-4c69-9d35-c47ff8c21da0" providerId="ADAL" clId="{E9524B21-D755-4437-BF67-60F4BB57B13F}" dt="2025-04-25T03:15:21.500" v="9" actId="207"/>
          <ac:spMkLst>
            <pc:docMk/>
            <pc:sldMk cId="1854024329" sldId="259"/>
            <ac:spMk id="22" creationId="{C1A7F9EA-E042-B729-F1EB-9CBF8ED1D012}"/>
          </ac:spMkLst>
        </pc:spChg>
        <pc:grpChg chg="mod">
          <ac:chgData name="古野 梨絵" userId="6b1a7276-e16b-4c69-9d35-c47ff8c21da0" providerId="ADAL" clId="{E9524B21-D755-4437-BF67-60F4BB57B13F}" dt="2025-04-25T03:21:28.997" v="118" actId="1038"/>
          <ac:grpSpMkLst>
            <pc:docMk/>
            <pc:sldMk cId="1854024329" sldId="259"/>
            <ac:grpSpMk id="10" creationId="{E98187B8-983B-1358-6DEA-55DB417BD38F}"/>
          </ac:grpSpMkLst>
        </pc:grpChg>
        <pc:grpChg chg="add mod">
          <ac:chgData name="古野 梨絵" userId="6b1a7276-e16b-4c69-9d35-c47ff8c21da0" providerId="ADAL" clId="{E9524B21-D755-4437-BF67-60F4BB57B13F}" dt="2025-04-25T03:26:53.396" v="256" actId="164"/>
          <ac:grpSpMkLst>
            <pc:docMk/>
            <pc:sldMk cId="1854024329" sldId="259"/>
            <ac:grpSpMk id="20" creationId="{F2073FF8-C89E-4461-BE1C-E9EB9267828F}"/>
          </ac:grpSpMkLst>
        </pc:grpChg>
        <pc:grpChg chg="mod">
          <ac:chgData name="古野 梨絵" userId="6b1a7276-e16b-4c69-9d35-c47ff8c21da0" providerId="ADAL" clId="{E9524B21-D755-4437-BF67-60F4BB57B13F}" dt="2025-04-25T03:29:36.275" v="279" actId="1076"/>
          <ac:grpSpMkLst>
            <pc:docMk/>
            <pc:sldMk cId="1854024329" sldId="259"/>
            <ac:grpSpMk id="24" creationId="{317D5579-BAA0-F04F-DE06-1F38DD7230ED}"/>
          </ac:grpSpMkLst>
        </pc:grpChg>
        <pc:grpChg chg="add mod ord">
          <ac:chgData name="古野 梨絵" userId="6b1a7276-e16b-4c69-9d35-c47ff8c21da0" providerId="ADAL" clId="{E9524B21-D755-4437-BF67-60F4BB57B13F}" dt="2025-04-25T03:29:02.589" v="277" actId="164"/>
          <ac:grpSpMkLst>
            <pc:docMk/>
            <pc:sldMk cId="1854024329" sldId="259"/>
            <ac:grpSpMk id="42" creationId="{C61ED26D-E853-6C3D-C972-80877F37C170}"/>
          </ac:grpSpMkLst>
        </pc:grpChg>
        <pc:grpChg chg="add mod">
          <ac:chgData name="古野 梨絵" userId="6b1a7276-e16b-4c69-9d35-c47ff8c21da0" providerId="ADAL" clId="{E9524B21-D755-4437-BF67-60F4BB57B13F}" dt="2025-04-25T03:29:36.275" v="279" actId="1076"/>
          <ac:grpSpMkLst>
            <pc:docMk/>
            <pc:sldMk cId="1854024329" sldId="259"/>
            <ac:grpSpMk id="43" creationId="{124E0814-D824-8641-2F0E-FAB0AAD95445}"/>
          </ac:grpSpMkLst>
        </pc:grpChg>
        <pc:picChg chg="add del mod">
          <ac:chgData name="古野 梨絵" userId="6b1a7276-e16b-4c69-9d35-c47ff8c21da0" providerId="ADAL" clId="{E9524B21-D755-4437-BF67-60F4BB57B13F}" dt="2025-04-25T03:21:11.127" v="110" actId="1076"/>
          <ac:picMkLst>
            <pc:docMk/>
            <pc:sldMk cId="1854024329" sldId="259"/>
            <ac:picMk id="12" creationId="{B6D67522-8132-D4F0-4673-BF833CDDA258}"/>
          </ac:picMkLst>
        </pc:picChg>
        <pc:picChg chg="mod">
          <ac:chgData name="古野 梨絵" userId="6b1a7276-e16b-4c69-9d35-c47ff8c21da0" providerId="ADAL" clId="{E9524B21-D755-4437-BF67-60F4BB57B13F}" dt="2025-04-25T03:20:26.050" v="56" actId="1076"/>
          <ac:picMkLst>
            <pc:docMk/>
            <pc:sldMk cId="1854024329" sldId="259"/>
            <ac:picMk id="14" creationId="{00000000-0000-0000-0000-000000000000}"/>
          </ac:picMkLst>
        </pc:picChg>
        <pc:picChg chg="mod">
          <ac:chgData name="古野 梨絵" userId="6b1a7276-e16b-4c69-9d35-c47ff8c21da0" providerId="ADAL" clId="{E9524B21-D755-4437-BF67-60F4BB57B13F}" dt="2025-04-25T03:21:17.435" v="112" actId="1076"/>
          <ac:picMkLst>
            <pc:docMk/>
            <pc:sldMk cId="1854024329" sldId="259"/>
            <ac:picMk id="23" creationId="{92EFC04A-8184-EBB6-E97E-1C57D912AC54}"/>
          </ac:picMkLst>
        </pc:picChg>
        <pc:inkChg chg="add del mod">
          <ac:chgData name="古野 梨絵" userId="6b1a7276-e16b-4c69-9d35-c47ff8c21da0" providerId="ADAL" clId="{E9524B21-D755-4437-BF67-60F4BB57B13F}" dt="2025-04-25T03:29:02.589" v="277" actId="164"/>
          <ac:inkMkLst>
            <pc:docMk/>
            <pc:sldMk cId="1854024329" sldId="259"/>
            <ac:inkMk id="37" creationId="{20225AAF-03C5-EE80-717A-5D1E41358A11}"/>
          </ac:inkMkLst>
        </pc:inkChg>
        <pc:cxnChg chg="add mod">
          <ac:chgData name="古野 梨絵" userId="6b1a7276-e16b-4c69-9d35-c47ff8c21da0" providerId="ADAL" clId="{E9524B21-D755-4437-BF67-60F4BB57B13F}" dt="2025-04-25T03:26:38.039" v="250" actId="164"/>
          <ac:cxnSpMkLst>
            <pc:docMk/>
            <pc:sldMk cId="1854024329" sldId="259"/>
            <ac:cxnSpMk id="19" creationId="{8E7384B5-53AA-A82C-78C4-E1258EDE6F94}"/>
          </ac:cxnSpMkLst>
        </pc:cxnChg>
      </pc:sldChg>
      <pc:sldChg chg="addSp delSp modSp mod">
        <pc:chgData name="古野 梨絵" userId="6b1a7276-e16b-4c69-9d35-c47ff8c21da0" providerId="ADAL" clId="{E9524B21-D755-4437-BF67-60F4BB57B13F}" dt="2025-04-25T03:30:09.700" v="282" actId="1035"/>
        <pc:sldMkLst>
          <pc:docMk/>
          <pc:sldMk cId="124701865" sldId="261"/>
        </pc:sldMkLst>
        <pc:spChg chg="mod">
          <ac:chgData name="古野 梨絵" userId="6b1a7276-e16b-4c69-9d35-c47ff8c21da0" providerId="ADAL" clId="{E9524B21-D755-4437-BF67-60F4BB57B13F}" dt="2025-04-25T03:30:04.159" v="281" actId="1076"/>
          <ac:spMkLst>
            <pc:docMk/>
            <pc:sldMk cId="124701865" sldId="261"/>
            <ac:spMk id="3" creationId="{00000000-0000-0000-0000-000000000000}"/>
          </ac:spMkLst>
        </pc:spChg>
        <pc:spChg chg="mod">
          <ac:chgData name="古野 梨絵" userId="6b1a7276-e16b-4c69-9d35-c47ff8c21da0" providerId="ADAL" clId="{E9524B21-D755-4437-BF67-60F4BB57B13F}" dt="2025-04-25T03:17:01.521" v="34" actId="207"/>
          <ac:spMkLst>
            <pc:docMk/>
            <pc:sldMk cId="124701865" sldId="261"/>
            <ac:spMk id="20" creationId="{12AF068E-F778-084C-D9CA-E362B910C833}"/>
          </ac:spMkLst>
        </pc:spChg>
        <pc:grpChg chg="mod">
          <ac:chgData name="古野 梨絵" userId="6b1a7276-e16b-4c69-9d35-c47ff8c21da0" providerId="ADAL" clId="{E9524B21-D755-4437-BF67-60F4BB57B13F}" dt="2025-04-25T03:30:09.700" v="282" actId="1035"/>
          <ac:grpSpMkLst>
            <pc:docMk/>
            <pc:sldMk cId="124701865" sldId="261"/>
            <ac:grpSpMk id="42" creationId="{7D9B4225-C9DC-A2FC-7623-65A2FEFDAE48}"/>
          </ac:grpSpMkLst>
        </pc:grpChg>
        <pc:picChg chg="mod">
          <ac:chgData name="古野 梨絵" userId="6b1a7276-e16b-4c69-9d35-c47ff8c21da0" providerId="ADAL" clId="{E9524B21-D755-4437-BF67-60F4BB57B13F}" dt="2025-04-25T03:16:35.182" v="24" actId="1076"/>
          <ac:picMkLst>
            <pc:docMk/>
            <pc:sldMk cId="124701865" sldId="261"/>
            <ac:picMk id="6" creationId="{00000000-0000-0000-0000-000000000000}"/>
          </ac:picMkLst>
        </pc:picChg>
      </pc:sldChg>
    </pc:docChg>
  </pc:docChgLst>
  <pc:docChgLst>
    <pc:chgData name="上田千恵(Chie Ueda)" userId="36ea9dbd-560e-4950-a53b-cea331820c6e" providerId="ADAL" clId="{553AEE49-7A2A-4C1F-9DAA-91A4D4BD47C7}"/>
    <pc:docChg chg="modSld">
      <pc:chgData name="上田千恵(Chie Ueda)" userId="36ea9dbd-560e-4950-a53b-cea331820c6e" providerId="ADAL" clId="{553AEE49-7A2A-4C1F-9DAA-91A4D4BD47C7}" dt="2025-01-28T09:12:43.134" v="147" actId="20577"/>
      <pc:docMkLst>
        <pc:docMk/>
      </pc:docMkLst>
      <pc:sldChg chg="modSp mod">
        <pc:chgData name="上田千恵(Chie Ueda)" userId="36ea9dbd-560e-4950-a53b-cea331820c6e" providerId="ADAL" clId="{553AEE49-7A2A-4C1F-9DAA-91A4D4BD47C7}" dt="2025-01-28T09:12:43.134" v="147" actId="20577"/>
        <pc:sldMkLst>
          <pc:docMk/>
          <pc:sldMk cId="1854024329" sldId="259"/>
        </pc:sldMkLst>
      </pc:sldChg>
      <pc:sldChg chg="modSp mod">
        <pc:chgData name="上田千恵(Chie Ueda)" userId="36ea9dbd-560e-4950-a53b-cea331820c6e" providerId="ADAL" clId="{553AEE49-7A2A-4C1F-9DAA-91A4D4BD47C7}" dt="2025-01-28T08:46:50.935" v="4" actId="20577"/>
        <pc:sldMkLst>
          <pc:docMk/>
          <pc:sldMk cId="1174258191" sldId="260"/>
        </pc:sldMkLst>
      </pc:sldChg>
    </pc:docChg>
  </pc:docChgLst>
  <pc:docChgLst>
    <pc:chgData name="上田千恵(Chie Ueda)" userId="36ea9dbd-560e-4950-a53b-cea331820c6e" providerId="ADAL" clId="{67A93FB2-280E-47EE-931B-31C0025BE9B2}"/>
    <pc:docChg chg="undo custSel modSld">
      <pc:chgData name="上田千恵(Chie Ueda)" userId="36ea9dbd-560e-4950-a53b-cea331820c6e" providerId="ADAL" clId="{67A93FB2-280E-47EE-931B-31C0025BE9B2}" dt="2025-06-02T05:00:53.112" v="32" actId="20577"/>
      <pc:docMkLst>
        <pc:docMk/>
      </pc:docMkLst>
      <pc:sldChg chg="modSp mod">
        <pc:chgData name="上田千恵(Chie Ueda)" userId="36ea9dbd-560e-4950-a53b-cea331820c6e" providerId="ADAL" clId="{67A93FB2-280E-47EE-931B-31C0025BE9B2}" dt="2025-06-02T04:44:59.736" v="11" actId="20577"/>
        <pc:sldMkLst>
          <pc:docMk/>
          <pc:sldMk cId="1854024329" sldId="259"/>
        </pc:sldMkLst>
        <pc:spChg chg="mod">
          <ac:chgData name="上田千恵(Chie Ueda)" userId="36ea9dbd-560e-4950-a53b-cea331820c6e" providerId="ADAL" clId="{67A93FB2-280E-47EE-931B-31C0025BE9B2}" dt="2025-06-02T04:44:59.736" v="11" actId="20577"/>
          <ac:spMkLst>
            <pc:docMk/>
            <pc:sldMk cId="1854024329" sldId="259"/>
            <ac:spMk id="2" creationId="{00000000-0000-0000-0000-000000000000}"/>
          </ac:spMkLst>
        </pc:spChg>
      </pc:sldChg>
      <pc:sldChg chg="modSp mod">
        <pc:chgData name="上田千恵(Chie Ueda)" userId="36ea9dbd-560e-4950-a53b-cea331820c6e" providerId="ADAL" clId="{67A93FB2-280E-47EE-931B-31C0025BE9B2}" dt="2025-06-02T05:00:53.112" v="32" actId="20577"/>
        <pc:sldMkLst>
          <pc:docMk/>
          <pc:sldMk cId="124701865" sldId="261"/>
        </pc:sldMkLst>
        <pc:spChg chg="mod">
          <ac:chgData name="上田千恵(Chie Ueda)" userId="36ea9dbd-560e-4950-a53b-cea331820c6e" providerId="ADAL" clId="{67A93FB2-280E-47EE-931B-31C0025BE9B2}" dt="2025-06-02T05:00:53.112" v="32" actId="20577"/>
          <ac:spMkLst>
            <pc:docMk/>
            <pc:sldMk cId="124701865" sldId="261"/>
            <ac:spMk id="2" creationId="{00000000-0000-0000-0000-000000000000}"/>
          </ac:spMkLst>
        </pc:spChg>
        <pc:spChg chg="mod">
          <ac:chgData name="上田千恵(Chie Ueda)" userId="36ea9dbd-560e-4950-a53b-cea331820c6e" providerId="ADAL" clId="{67A93FB2-280E-47EE-931B-31C0025BE9B2}" dt="2025-06-02T05:00:38.312" v="20" actId="20577"/>
          <ac:spMkLst>
            <pc:docMk/>
            <pc:sldMk cId="124701865" sldId="261"/>
            <ac:spMk id="3" creationId="{00000000-0000-0000-0000-000000000000}"/>
          </ac:spMkLst>
        </pc:spChg>
        <pc:grpChg chg="mod">
          <ac:chgData name="上田千恵(Chie Ueda)" userId="36ea9dbd-560e-4950-a53b-cea331820c6e" providerId="ADAL" clId="{67A93FB2-280E-47EE-931B-31C0025BE9B2}" dt="2025-06-02T05:00:47.333" v="27" actId="1076"/>
          <ac:grpSpMkLst>
            <pc:docMk/>
            <pc:sldMk cId="124701865" sldId="261"/>
            <ac:grpSpMk id="42" creationId="{7D9B4225-C9DC-A2FC-7623-65A2FEFDAE48}"/>
          </ac:grpSpMkLst>
        </pc:gr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3:26:05.312"/>
    </inkml:context>
    <inkml:brush xml:id="br0">
      <inkml:brushProperty name="width" value="0.05292" units="cm"/>
      <inkml:brushProperty name="height" value="0.05292" units="cm"/>
      <inkml:brushProperty name="color" value="#798BBD"/>
    </inkml:brush>
  </inkml:definitions>
  <inkml:trace contextRef="#ctx0" brushRef="#br0">1 1458 24575,'8'0'0,"1"-1"0,0-1 0,-1 1 0,1-2 0,-1 1 0,0-1 0,0 0 0,0-1 0,0 0 0,9-6 0,11-8 0,32-29 0,-40 32 0,244-227 0,-20 15 0,440-272 0,-622 462 0,1 2 0,120-46 0,-80 46 0,126-25 0,-121 35 0,354-64 0,-371 80 0,1 4 0,0 4 0,124 15 0,-98 2 0,0 5 0,124 40 0,-210-51 0,0 1 0,-1 1 0,-1 2 0,50 30 0,-66-34 0,0 0 0,-1 0 0,0 2 0,0-1 0,-1 2 0,-1-1 0,0 2 0,-1-1 0,-1 1 0,0 1 0,8 18 0,1 13 0,-2 0 0,-2 1 0,-2 0 0,-2 1 0,-2 1 0,2 89 0,-10-122 0,-2 0 0,0 0 0,0 0 0,-2 0 0,0-1 0,-1 1 0,0-1 0,-14 26 0,-6 6 0,-41 55 0,57-90 0,-18 22 0,-1-1 0,-2-1 0,-1-2 0,-47 35 0,54-47 0,-1-1 0,-1-1 0,0-1 0,-1-2 0,-1-1 0,0-1 0,-53 14 0,-15-4 0,-102 8 0,166-25 0,-16 2 0,-387 35 0,252-35 0,-147 3 0,-541-10 0,855 3 0,-1-1 0,1 2 0,-32 9 0,27-7 0,-37 6 0,27-5 0,1 0 0,0 2 0,-38 16 0,53-19 0,-68 33-1365,70-32-5461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58321-133E-4133-8643-DCA8EF836755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238250"/>
            <a:ext cx="23145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67263"/>
            <a:ext cx="548640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4EB98-DC96-45E7-A396-9253F5DDE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80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84EB98-DC96-45E7-A396-9253F5DDEDE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036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3242" y="435356"/>
            <a:ext cx="291465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martconf.jp/content/xxxxxxxx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g"/><Relationship Id="rId9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564E048-BA23-70B0-E316-A5BBCAC480A5}"/>
              </a:ext>
            </a:extLst>
          </p:cNvPr>
          <p:cNvSpPr/>
          <p:nvPr/>
        </p:nvSpPr>
        <p:spPr>
          <a:xfrm>
            <a:off x="19050" y="0"/>
            <a:ext cx="6858000" cy="708950"/>
          </a:xfrm>
          <a:prstGeom prst="rect">
            <a:avLst/>
          </a:prstGeom>
          <a:solidFill>
            <a:srgbClr val="1A779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object 4"/>
          <p:cNvSpPr txBox="1"/>
          <p:nvPr/>
        </p:nvSpPr>
        <p:spPr>
          <a:xfrm>
            <a:off x="593242" y="6845791"/>
            <a:ext cx="5602605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1F2023"/>
                </a:solidFill>
                <a:latin typeface="Consolas"/>
                <a:cs typeface="Consolas"/>
              </a:rPr>
              <a:t>4</a:t>
            </a:r>
            <a:r>
              <a:rPr sz="1200" spc="-80" dirty="0">
                <a:solidFill>
                  <a:srgbClr val="1F2023"/>
                </a:solidFill>
                <a:latin typeface="Consolas"/>
                <a:cs typeface="Consolas"/>
              </a:rPr>
              <a:t>. </a:t>
            </a:r>
            <a:r>
              <a:rPr lang="ja-JP" altLang="en-US" sz="1200" spc="-5" dirty="0">
                <a:solidFill>
                  <a:srgbClr val="374151"/>
                </a:solidFill>
                <a:latin typeface="Yu Gothic"/>
                <a:cs typeface="Yu Gothic"/>
              </a:rPr>
              <a:t>「</a:t>
            </a:r>
            <a:r>
              <a:rPr lang="en-US" altLang="ja-JP" sz="1200" spc="-5" dirty="0">
                <a:solidFill>
                  <a:srgbClr val="374151"/>
                </a:solidFill>
                <a:latin typeface="Yu Gothic"/>
                <a:cs typeface="Yu Gothic"/>
              </a:rPr>
              <a:t> SMART Conference</a:t>
            </a:r>
            <a:r>
              <a:rPr lang="ja-JP" altLang="en-US" sz="1200" spc="-5" dirty="0">
                <a:solidFill>
                  <a:srgbClr val="374151"/>
                </a:solidFill>
                <a:latin typeface="Yu Gothic"/>
                <a:cs typeface="Yu Gothic"/>
              </a:rPr>
              <a:t>学会」</a:t>
            </a:r>
            <a:r>
              <a:rPr sz="1200" dirty="0" err="1">
                <a:solidFill>
                  <a:srgbClr val="1F2023"/>
                </a:solidFill>
                <a:latin typeface="Yu Gothic"/>
                <a:cs typeface="Yu Gothic"/>
              </a:rPr>
              <a:t>を選択したら</a:t>
            </a:r>
            <a:r>
              <a:rPr sz="1200" dirty="0">
                <a:solidFill>
                  <a:srgbClr val="1F2023"/>
                </a:solidFill>
                <a:latin typeface="Yu Gothic"/>
                <a:cs typeface="Yu Gothic"/>
              </a:rPr>
              <a:t>、</a:t>
            </a:r>
            <a:endParaRPr lang="en-US" sz="1200" dirty="0">
              <a:solidFill>
                <a:srgbClr val="1F2023"/>
              </a:solidFill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dirty="0">
                <a:solidFill>
                  <a:srgbClr val="1F2023"/>
                </a:solidFill>
                <a:latin typeface="Yu Gothic"/>
                <a:cs typeface="Yu Gothic"/>
              </a:rPr>
              <a:t>　　</a:t>
            </a:r>
            <a:r>
              <a:rPr sz="1200" dirty="0" err="1">
                <a:solidFill>
                  <a:srgbClr val="1F2023"/>
                </a:solidFill>
                <a:latin typeface="Yu Gothic"/>
                <a:cs typeface="Yu Gothic"/>
              </a:rPr>
              <a:t>上部メニューの「参加受付</a:t>
            </a:r>
            <a:r>
              <a:rPr sz="1200" spc="-25" dirty="0" err="1">
                <a:solidFill>
                  <a:srgbClr val="1F2023"/>
                </a:solidFill>
                <a:latin typeface="Consolas"/>
                <a:cs typeface="Consolas"/>
              </a:rPr>
              <a:t>QR</a:t>
            </a:r>
            <a:r>
              <a:rPr sz="1200" spc="-5" dirty="0" err="1">
                <a:solidFill>
                  <a:srgbClr val="1F2023"/>
                </a:solidFill>
                <a:latin typeface="Yu Gothic"/>
                <a:cs typeface="Yu Gothic"/>
              </a:rPr>
              <a:t>コード」をクリックします</a:t>
            </a:r>
            <a:r>
              <a:rPr sz="1200" spc="-5" dirty="0">
                <a:solidFill>
                  <a:srgbClr val="1F2023"/>
                </a:solidFill>
                <a:latin typeface="Yu Gothic"/>
                <a:cs typeface="Yu Gothic"/>
              </a:rPr>
              <a:t>。</a:t>
            </a:r>
            <a:endParaRPr sz="1200" dirty="0">
              <a:latin typeface="Yu Gothic"/>
              <a:cs typeface="Yu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33399" y="199618"/>
            <a:ext cx="421506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>
                <a:solidFill>
                  <a:schemeClr val="bg1"/>
                </a:solidFill>
              </a:rPr>
              <a:t>QRコード受付ガイド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579648" y="2411226"/>
            <a:ext cx="1615822" cy="1654613"/>
            <a:chOff x="822578" y="2681795"/>
            <a:chExt cx="1765935" cy="1725930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2103" y="2691383"/>
              <a:ext cx="1746504" cy="170688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27341" y="2686557"/>
              <a:ext cx="1756410" cy="1716405"/>
            </a:xfrm>
            <a:custGeom>
              <a:avLst/>
              <a:gdLst/>
              <a:ahLst/>
              <a:cxnLst/>
              <a:rect l="l" t="t" r="r" b="b"/>
              <a:pathLst>
                <a:path w="1756410" h="1716404">
                  <a:moveTo>
                    <a:pt x="0" y="1716405"/>
                  </a:moveTo>
                  <a:lnTo>
                    <a:pt x="1756029" y="1716405"/>
                  </a:lnTo>
                  <a:lnTo>
                    <a:pt x="1756029" y="0"/>
                  </a:lnTo>
                  <a:lnTo>
                    <a:pt x="0" y="0"/>
                  </a:lnTo>
                  <a:lnTo>
                    <a:pt x="0" y="1716405"/>
                  </a:lnTo>
                  <a:close/>
                </a:path>
              </a:pathLst>
            </a:custGeom>
            <a:ln w="9525">
              <a:solidFill>
                <a:srgbClr val="7670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2">
            <a:extLst>
              <a:ext uri="{FF2B5EF4-FFF2-40B4-BE49-F238E27FC236}">
                <a16:creationId xmlns:a16="http://schemas.microsoft.com/office/drawing/2014/main" id="{DC3A7881-6355-9181-A53B-1725EC6F9695}"/>
              </a:ext>
            </a:extLst>
          </p:cNvPr>
          <p:cNvSpPr txBox="1"/>
          <p:nvPr/>
        </p:nvSpPr>
        <p:spPr>
          <a:xfrm>
            <a:off x="593242" y="1544212"/>
            <a:ext cx="5588635" cy="75982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239395" indent="-226695">
              <a:spcBef>
                <a:spcPts val="1040"/>
              </a:spcBef>
              <a:buAutoNum type="arabicPeriod"/>
              <a:tabLst>
                <a:tab pos="239395" algn="l"/>
              </a:tabLst>
            </a:pPr>
            <a:r>
              <a:rPr lang="ja-JP" sz="1200" spc="-5" dirty="0">
                <a:latin typeface="Yu Gothic"/>
              </a:rPr>
              <a:t>大会特設サイト</a:t>
            </a:r>
            <a:r>
              <a:rPr lang="ja-JP" sz="1200" spc="-5" dirty="0">
                <a:latin typeface="Yu Gothic"/>
                <a:ea typeface="Yu Gothic"/>
              </a:rPr>
              <a:t>のメニュー最下部にあります</a:t>
            </a:r>
            <a:r>
              <a:rPr lang="ja-JP" altLang="en-US" sz="1200" spc="-5" dirty="0">
                <a:latin typeface="Yu Gothic"/>
                <a:ea typeface="Yu Gothic"/>
              </a:rPr>
              <a:t>「マイページ」クリックします。　</a:t>
            </a:r>
            <a:r>
              <a:rPr lang="en-US" sz="1200" spc="-5" dirty="0">
                <a:hlinkClick r:id="rId3"/>
              </a:rPr>
              <a:t>https://smartconf.jp/content/xxxx/</a:t>
            </a:r>
            <a:r>
              <a:rPr lang="ja-JP" altLang="en-US" sz="1200" spc="-5" dirty="0"/>
              <a:t>　</a:t>
            </a:r>
            <a:r>
              <a:rPr lang="ja-JP" altLang="en-US" sz="1000" spc="-5" dirty="0">
                <a:solidFill>
                  <a:srgbClr val="FF0000"/>
                </a:solidFill>
              </a:rPr>
              <a:t>←</a:t>
            </a:r>
            <a:r>
              <a:rPr lang="en-US" altLang="ja-JP" sz="1000" spc="-5" dirty="0">
                <a:solidFill>
                  <a:srgbClr val="FF0000"/>
                </a:solidFill>
              </a:rPr>
              <a:t>XXXX</a:t>
            </a:r>
            <a:r>
              <a:rPr lang="ja-JP" altLang="en-US" sz="1000" spc="-5" dirty="0">
                <a:solidFill>
                  <a:srgbClr val="FF0000"/>
                </a:solidFill>
              </a:rPr>
              <a:t>には大会個別の文字が入ります。</a:t>
            </a:r>
            <a:endParaRPr lang="en-US" altLang="ja-JP" sz="1000" spc="-5" dirty="0">
              <a:solidFill>
                <a:srgbClr val="FF0000"/>
              </a:solidFill>
            </a:endParaRPr>
          </a:p>
          <a:p>
            <a:pPr marL="241300">
              <a:lnSpc>
                <a:spcPct val="100000"/>
              </a:lnSpc>
              <a:spcBef>
                <a:spcPts val="290"/>
              </a:spcBef>
            </a:pPr>
            <a:endParaRPr lang="en-US" sz="1000" spc="-5" dirty="0">
              <a:solidFill>
                <a:srgbClr val="FF0000"/>
              </a:solidFill>
              <a:latin typeface="Yu Gothic"/>
              <a:ea typeface="Yu Gothic"/>
            </a:endParaRPr>
          </a:p>
          <a:p>
            <a:pPr marL="239395" indent="-226695">
              <a:lnSpc>
                <a:spcPct val="100000"/>
              </a:lnSpc>
              <a:buAutoNum type="arabicPeriod" startAt="2"/>
              <a:tabLst>
                <a:tab pos="239395" algn="l"/>
              </a:tabLst>
            </a:pPr>
            <a:r>
              <a:rPr lang="ja-JP" altLang="en-US" sz="1200" spc="-5" dirty="0">
                <a:latin typeface="Yu Gothic"/>
                <a:cs typeface="Yu Gothic"/>
              </a:rPr>
              <a:t>登録したメールアドレスとパスワードを入力してログインします</a:t>
            </a:r>
            <a:endParaRPr lang="ja-JP" sz="1200" spc="-5" dirty="0">
              <a:latin typeface="Yu Gothic"/>
              <a:cs typeface="Yu Gothic"/>
            </a:endParaRPr>
          </a:p>
        </p:txBody>
      </p:sp>
      <p:sp>
        <p:nvSpPr>
          <p:cNvPr id="73" name="object 3">
            <a:extLst>
              <a:ext uri="{FF2B5EF4-FFF2-40B4-BE49-F238E27FC236}">
                <a16:creationId xmlns:a16="http://schemas.microsoft.com/office/drawing/2014/main" id="{5352C304-6D09-019E-0594-42851E13E8C9}"/>
              </a:ext>
            </a:extLst>
          </p:cNvPr>
          <p:cNvSpPr txBox="1"/>
          <p:nvPr/>
        </p:nvSpPr>
        <p:spPr>
          <a:xfrm>
            <a:off x="593242" y="4271210"/>
            <a:ext cx="573135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200" dirty="0">
                <a:solidFill>
                  <a:srgbClr val="374151"/>
                </a:solidFill>
                <a:latin typeface="Yu Gothic"/>
                <a:cs typeface="Yu Gothic"/>
              </a:rPr>
              <a:t>3</a:t>
            </a:r>
            <a:r>
              <a:rPr lang="en-US" altLang="ja-JP" sz="1200" spc="-5" dirty="0">
                <a:solidFill>
                  <a:srgbClr val="374151"/>
                </a:solidFill>
                <a:latin typeface="Yu Gothic"/>
                <a:cs typeface="Yu Gothic"/>
              </a:rPr>
              <a:t>. </a:t>
            </a:r>
            <a:r>
              <a:rPr lang="ja-JP" altLang="en-US" sz="1200" spc="-5" dirty="0">
                <a:solidFill>
                  <a:srgbClr val="374151"/>
                </a:solidFill>
                <a:latin typeface="Yu Gothic"/>
                <a:cs typeface="Yu Gothic"/>
              </a:rPr>
              <a:t>ログイン後、「</a:t>
            </a:r>
            <a:r>
              <a:rPr lang="en-US" altLang="ja-JP" sz="1200" spc="-5" dirty="0">
                <a:solidFill>
                  <a:srgbClr val="374151"/>
                </a:solidFill>
                <a:latin typeface="Yu Gothic"/>
                <a:cs typeface="Yu Gothic"/>
              </a:rPr>
              <a:t>SMART Conference</a:t>
            </a:r>
            <a:r>
              <a:rPr lang="ja-JP" altLang="en-US" sz="1200" spc="-5" dirty="0">
                <a:solidFill>
                  <a:srgbClr val="374151"/>
                </a:solidFill>
                <a:latin typeface="Yu Gothic"/>
                <a:cs typeface="Yu Gothic"/>
              </a:rPr>
              <a:t>学会」をクリックします。</a:t>
            </a:r>
            <a:endParaRPr lang="ja-JP" altLang="en-US" sz="1200" dirty="0">
              <a:latin typeface="Yu Gothic"/>
              <a:cs typeface="Yu Gothic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98FD068-0793-B806-BFD9-5A2F570C4724}"/>
              </a:ext>
            </a:extLst>
          </p:cNvPr>
          <p:cNvGrpSpPr/>
          <p:nvPr/>
        </p:nvGrpSpPr>
        <p:grpSpPr>
          <a:xfrm>
            <a:off x="552450" y="1061579"/>
            <a:ext cx="5791200" cy="313356"/>
            <a:chOff x="593242" y="932817"/>
            <a:chExt cx="5791200" cy="313356"/>
          </a:xfrm>
        </p:grpSpPr>
        <p:sp>
          <p:nvSpPr>
            <p:cNvPr id="6" name="object 2">
              <a:extLst>
                <a:ext uri="{FF2B5EF4-FFF2-40B4-BE49-F238E27FC236}">
                  <a16:creationId xmlns:a16="http://schemas.microsoft.com/office/drawing/2014/main" id="{1DFE3FA6-7515-3236-9CA5-7DB2549D2171}"/>
                </a:ext>
              </a:extLst>
            </p:cNvPr>
            <p:cNvSpPr txBox="1"/>
            <p:nvPr/>
          </p:nvSpPr>
          <p:spPr>
            <a:xfrm>
              <a:off x="766984" y="932817"/>
              <a:ext cx="5588635" cy="259686"/>
            </a:xfrm>
            <a:prstGeom prst="rect">
              <a:avLst/>
            </a:prstGeom>
          </p:spPr>
          <p:txBody>
            <a:bodyPr vert="horz" wrap="square" lIns="0" tIns="13335" rIns="0" bIns="0" rtlCol="0" anchor="t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lang="en-US" altLang="ja-JP" sz="1600" b="1" spc="-10" dirty="0">
                  <a:latin typeface="Yu Gothic"/>
                  <a:cs typeface="Yu Gothic"/>
                </a:rPr>
                <a:t>QR</a:t>
              </a:r>
              <a:r>
                <a:rPr lang="ja-JP" altLang="en-US" sz="1600" b="1" spc="-10" dirty="0">
                  <a:latin typeface="Yu Gothic"/>
                  <a:cs typeface="Yu Gothic"/>
                </a:rPr>
                <a:t>コードの事前準備</a:t>
              </a:r>
              <a:endParaRPr sz="1200" dirty="0">
                <a:latin typeface="Yu Gothic"/>
                <a:cs typeface="Yu Gothic"/>
              </a:endParaRPr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0169C7F5-2698-CA89-C5AA-D602D308D668}"/>
                </a:ext>
              </a:extLst>
            </p:cNvPr>
            <p:cNvGrpSpPr/>
            <p:nvPr/>
          </p:nvGrpSpPr>
          <p:grpSpPr>
            <a:xfrm>
              <a:off x="593242" y="932817"/>
              <a:ext cx="5791200" cy="313356"/>
              <a:chOff x="593242" y="932817"/>
              <a:chExt cx="5791200" cy="313356"/>
            </a:xfrm>
          </p:grpSpPr>
          <p:cxnSp>
            <p:nvCxnSpPr>
              <p:cNvPr id="3" name="直線コネクタ 2">
                <a:extLst>
                  <a:ext uri="{FF2B5EF4-FFF2-40B4-BE49-F238E27FC236}">
                    <a16:creationId xmlns:a16="http://schemas.microsoft.com/office/drawing/2014/main" id="{3705E83B-74AC-6BAC-89E5-7C54D2E754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42" y="1246173"/>
                <a:ext cx="5791200" cy="0"/>
              </a:xfrm>
              <a:prstGeom prst="line">
                <a:avLst/>
              </a:prstGeom>
              <a:ln w="12700">
                <a:solidFill>
                  <a:srgbClr val="1A77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BC62A51-B367-9F93-621F-2AE7D048073D}"/>
                  </a:ext>
                </a:extLst>
              </p:cNvPr>
              <p:cNvSpPr/>
              <p:nvPr/>
            </p:nvSpPr>
            <p:spPr>
              <a:xfrm>
                <a:off x="600995" y="932817"/>
                <a:ext cx="54460" cy="305264"/>
              </a:xfrm>
              <a:prstGeom prst="rect">
                <a:avLst/>
              </a:prstGeom>
              <a:solidFill>
                <a:srgbClr val="1A7792"/>
              </a:solidFill>
              <a:ln>
                <a:solidFill>
                  <a:srgbClr val="1A779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3" name="object 9">
            <a:extLst>
              <a:ext uri="{FF2B5EF4-FFF2-40B4-BE49-F238E27FC236}">
                <a16:creationId xmlns:a16="http://schemas.microsoft.com/office/drawing/2014/main" id="{2C2BEC4D-BF62-9D5D-0CFB-50A55DA23F11}"/>
              </a:ext>
            </a:extLst>
          </p:cNvPr>
          <p:cNvSpPr txBox="1">
            <a:spLocks/>
          </p:cNvSpPr>
          <p:nvPr/>
        </p:nvSpPr>
        <p:spPr>
          <a:xfrm>
            <a:off x="4859581" y="216289"/>
            <a:ext cx="1906349" cy="348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Yu Gothic"/>
                <a:ea typeface="+mj-ea"/>
                <a:cs typeface="Yu Gothic"/>
              </a:defRPr>
            </a:lvl1pPr>
          </a:lstStyle>
          <a:p>
            <a:pPr marL="12700" algn="r">
              <a:spcBef>
                <a:spcPts val="100"/>
              </a:spcBef>
            </a:pPr>
            <a:endParaRPr lang="en-US" altLang="ja-JP" sz="900" spc="-1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2700" algn="r">
              <a:spcBef>
                <a:spcPts val="100"/>
              </a:spcBef>
            </a:pPr>
            <a:r>
              <a:rPr lang="en-US" altLang="ja-JP" sz="1200" spc="-1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SMART Conference</a:t>
            </a:r>
            <a:r>
              <a:rPr lang="ja-JP" altLang="en-US" sz="1200" spc="-1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学会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460BA1A-2822-F5EC-89D4-8A12719E33C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22710"/>
          <a:stretch>
            <a:fillRect/>
          </a:stretch>
        </p:blipFill>
        <p:spPr>
          <a:xfrm>
            <a:off x="614662" y="4586010"/>
            <a:ext cx="5530609" cy="19725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object 8">
            <a:extLst>
              <a:ext uri="{FF2B5EF4-FFF2-40B4-BE49-F238E27FC236}">
                <a16:creationId xmlns:a16="http://schemas.microsoft.com/office/drawing/2014/main" id="{940758F2-A435-A01E-A9C4-81E578F8BB4C}"/>
              </a:ext>
            </a:extLst>
          </p:cNvPr>
          <p:cNvSpPr/>
          <p:nvPr/>
        </p:nvSpPr>
        <p:spPr>
          <a:xfrm>
            <a:off x="1851331" y="5449323"/>
            <a:ext cx="2047419" cy="874019"/>
          </a:xfrm>
          <a:custGeom>
            <a:avLst/>
            <a:gdLst/>
            <a:ahLst/>
            <a:cxnLst/>
            <a:rect l="l" t="t" r="r" b="b"/>
            <a:pathLst>
              <a:path w="1511935" h="1094740">
                <a:moveTo>
                  <a:pt x="0" y="1094231"/>
                </a:moveTo>
                <a:lnTo>
                  <a:pt x="1511808" y="1094231"/>
                </a:lnTo>
                <a:lnTo>
                  <a:pt x="1511808" y="0"/>
                </a:lnTo>
                <a:lnTo>
                  <a:pt x="0" y="0"/>
                </a:lnTo>
                <a:lnTo>
                  <a:pt x="0" y="1094231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E2C3FE6-7B80-AB75-1CB9-CD0DAA5A28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285" y="7530377"/>
            <a:ext cx="6145271" cy="21362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object 8">
            <a:extLst>
              <a:ext uri="{FF2B5EF4-FFF2-40B4-BE49-F238E27FC236}">
                <a16:creationId xmlns:a16="http://schemas.microsoft.com/office/drawing/2014/main" id="{034992F3-5773-781F-F909-07FDE03A900B}"/>
              </a:ext>
            </a:extLst>
          </p:cNvPr>
          <p:cNvSpPr/>
          <p:nvPr/>
        </p:nvSpPr>
        <p:spPr>
          <a:xfrm>
            <a:off x="4725666" y="7592641"/>
            <a:ext cx="634794" cy="185352"/>
          </a:xfrm>
          <a:custGeom>
            <a:avLst/>
            <a:gdLst/>
            <a:ahLst/>
            <a:cxnLst/>
            <a:rect l="l" t="t" r="r" b="b"/>
            <a:pathLst>
              <a:path w="1511935" h="1094740">
                <a:moveTo>
                  <a:pt x="0" y="1094231"/>
                </a:moveTo>
                <a:lnTo>
                  <a:pt x="1511808" y="1094231"/>
                </a:lnTo>
                <a:lnTo>
                  <a:pt x="1511808" y="0"/>
                </a:lnTo>
                <a:lnTo>
                  <a:pt x="0" y="0"/>
                </a:lnTo>
                <a:lnTo>
                  <a:pt x="0" y="1094231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4258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QR コード&#10;&#10;AI 生成コンテンツは誤りを含む可能性があります。">
            <a:extLst>
              <a:ext uri="{FF2B5EF4-FFF2-40B4-BE49-F238E27FC236}">
                <a16:creationId xmlns:a16="http://schemas.microsoft.com/office/drawing/2014/main" id="{9EAAC6CF-DA43-0396-E04A-2E78ED808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445" y="1980573"/>
            <a:ext cx="4027059" cy="2690706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3426924-5EDC-054B-F453-BAD7CC16DFB2}"/>
              </a:ext>
            </a:extLst>
          </p:cNvPr>
          <p:cNvGrpSpPr/>
          <p:nvPr/>
        </p:nvGrpSpPr>
        <p:grpSpPr>
          <a:xfrm>
            <a:off x="552450" y="502195"/>
            <a:ext cx="5791200" cy="313356"/>
            <a:chOff x="593242" y="932817"/>
            <a:chExt cx="5791200" cy="313356"/>
          </a:xfrm>
        </p:grpSpPr>
        <p:sp>
          <p:nvSpPr>
            <p:cNvPr id="3" name="object 2">
              <a:extLst>
                <a:ext uri="{FF2B5EF4-FFF2-40B4-BE49-F238E27FC236}">
                  <a16:creationId xmlns:a16="http://schemas.microsoft.com/office/drawing/2014/main" id="{88F4F8E1-041A-5886-BF2E-9575E496BEE6}"/>
                </a:ext>
              </a:extLst>
            </p:cNvPr>
            <p:cNvSpPr txBox="1"/>
            <p:nvPr/>
          </p:nvSpPr>
          <p:spPr>
            <a:xfrm>
              <a:off x="766984" y="932817"/>
              <a:ext cx="5588635" cy="259686"/>
            </a:xfrm>
            <a:prstGeom prst="rect">
              <a:avLst/>
            </a:prstGeom>
          </p:spPr>
          <p:txBody>
            <a:bodyPr vert="horz" wrap="square" lIns="0" tIns="13335" rIns="0" bIns="0" rtlCol="0" anchor="t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lang="en-US" altLang="ja-JP" sz="1600" b="1" spc="-10" dirty="0">
                  <a:latin typeface="Yu Gothic"/>
                  <a:cs typeface="Yu Gothic"/>
                </a:rPr>
                <a:t>QR</a:t>
              </a:r>
              <a:r>
                <a:rPr lang="ja-JP" altLang="en-US" sz="1600" b="1" spc="-10" dirty="0">
                  <a:latin typeface="Yu Gothic"/>
                  <a:cs typeface="Yu Gothic"/>
                </a:rPr>
                <a:t>コードの事前準備</a:t>
              </a:r>
              <a:endParaRPr sz="1200" dirty="0">
                <a:latin typeface="Yu Gothic"/>
                <a:cs typeface="Yu Gothic"/>
              </a:endParaRP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6387987A-E790-B417-C31D-233198A0A498}"/>
                </a:ext>
              </a:extLst>
            </p:cNvPr>
            <p:cNvGrpSpPr/>
            <p:nvPr/>
          </p:nvGrpSpPr>
          <p:grpSpPr>
            <a:xfrm>
              <a:off x="593242" y="932817"/>
              <a:ext cx="5791200" cy="313356"/>
              <a:chOff x="593242" y="932817"/>
              <a:chExt cx="5791200" cy="313356"/>
            </a:xfrm>
          </p:grpSpPr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68056EFD-CC30-8175-420E-289D0234D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42" y="1246173"/>
                <a:ext cx="5791200" cy="0"/>
              </a:xfrm>
              <a:prstGeom prst="line">
                <a:avLst/>
              </a:prstGeom>
              <a:ln w="12700">
                <a:solidFill>
                  <a:srgbClr val="1A77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363F43B9-1F97-431C-3ACE-99B9F9366860}"/>
                  </a:ext>
                </a:extLst>
              </p:cNvPr>
              <p:cNvSpPr/>
              <p:nvPr/>
            </p:nvSpPr>
            <p:spPr>
              <a:xfrm>
                <a:off x="600995" y="932817"/>
                <a:ext cx="54460" cy="305264"/>
              </a:xfrm>
              <a:prstGeom prst="rect">
                <a:avLst/>
              </a:prstGeom>
              <a:solidFill>
                <a:srgbClr val="1A7792"/>
              </a:solidFill>
              <a:ln>
                <a:solidFill>
                  <a:srgbClr val="1A779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0" name="object 2">
            <a:extLst>
              <a:ext uri="{FF2B5EF4-FFF2-40B4-BE49-F238E27FC236}">
                <a16:creationId xmlns:a16="http://schemas.microsoft.com/office/drawing/2014/main" id="{C540497F-3F03-EB2C-D6AC-9E18A9B2C399}"/>
              </a:ext>
            </a:extLst>
          </p:cNvPr>
          <p:cNvSpPr txBox="1"/>
          <p:nvPr/>
        </p:nvSpPr>
        <p:spPr>
          <a:xfrm>
            <a:off x="593242" y="970588"/>
            <a:ext cx="5767705" cy="903452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356870" algn="l"/>
              </a:tabLst>
            </a:pPr>
            <a:r>
              <a:rPr lang="en-US" altLang="ja-JP" sz="1200" spc="-25" dirty="0">
                <a:latin typeface="Consolas"/>
                <a:cs typeface="Consolas"/>
              </a:rPr>
              <a:t>5</a:t>
            </a:r>
            <a:r>
              <a:rPr sz="1200" spc="-25" dirty="0">
                <a:latin typeface="Consolas"/>
                <a:cs typeface="Consolas"/>
              </a:rPr>
              <a:t>.</a:t>
            </a:r>
            <a:r>
              <a:rPr sz="1200" dirty="0">
                <a:latin typeface="Consolas"/>
                <a:cs typeface="Consolas"/>
              </a:rPr>
              <a:t>	</a:t>
            </a:r>
            <a:r>
              <a:rPr sz="1200" dirty="0">
                <a:latin typeface="Yu Gothic"/>
                <a:cs typeface="Yu Gothic"/>
              </a:rPr>
              <a:t>「</a:t>
            </a:r>
            <a:r>
              <a:rPr lang="ja-JP" altLang="en-US" sz="1200" dirty="0">
                <a:latin typeface="Yu Gothic"/>
                <a:cs typeface="Yu Gothic"/>
              </a:rPr>
              <a:t>参加受付</a:t>
            </a:r>
            <a:r>
              <a:rPr lang="en-US" altLang="ja-JP" sz="1200" spc="-30" dirty="0">
                <a:latin typeface="Consolas"/>
                <a:cs typeface="Consolas"/>
              </a:rPr>
              <a:t>QR</a:t>
            </a:r>
            <a:r>
              <a:rPr lang="ja-JP" altLang="en-US" sz="1200" spc="-5" dirty="0">
                <a:latin typeface="Yu Gothic"/>
                <a:cs typeface="Yu Gothic"/>
              </a:rPr>
              <a:t>コード」をクリックすると、</a:t>
            </a:r>
            <a:r>
              <a:rPr lang="en-US" altLang="ja-JP" sz="1200" spc="-10" dirty="0">
                <a:latin typeface="Yu Gothic"/>
                <a:cs typeface="Yu Gothic"/>
              </a:rPr>
              <a:t>QR</a:t>
            </a:r>
            <a:r>
              <a:rPr lang="ja-JP" altLang="en-US" sz="1200" spc="-5" dirty="0">
                <a:latin typeface="Yu Gothic"/>
                <a:cs typeface="Yu Gothic"/>
              </a:rPr>
              <a:t>コードが表示されます</a:t>
            </a:r>
            <a:r>
              <a:rPr sz="1200" spc="-5" dirty="0">
                <a:latin typeface="Yu Gothic"/>
                <a:cs typeface="Yu Gothic"/>
              </a:rPr>
              <a:t>。</a:t>
            </a:r>
            <a:endParaRPr sz="1200" dirty="0">
              <a:latin typeface="Yu Gothic"/>
              <a:cs typeface="Yu Gothic"/>
            </a:endParaRPr>
          </a:p>
          <a:p>
            <a:pPr marL="356870">
              <a:lnSpc>
                <a:spcPct val="100000"/>
              </a:lnSpc>
              <a:spcBef>
                <a:spcPts val="290"/>
              </a:spcBef>
            </a:pPr>
            <a:r>
              <a:rPr lang="ja-JP" altLang="en-US" sz="1200" dirty="0">
                <a:latin typeface="Yu Gothic"/>
                <a:cs typeface="Yu Gothic"/>
              </a:rPr>
              <a:t>こちらに記載のお名前とご所属がネームカードに印刷されます。</a:t>
            </a:r>
          </a:p>
          <a:p>
            <a:pPr marL="356870">
              <a:lnSpc>
                <a:spcPct val="100000"/>
              </a:lnSpc>
              <a:spcBef>
                <a:spcPts val="290"/>
              </a:spcBef>
            </a:pPr>
            <a:r>
              <a:rPr lang="ja-JP" altLang="en-US" sz="1200" dirty="0">
                <a:latin typeface="Yu Gothic"/>
                <a:cs typeface="Yu Gothic"/>
              </a:rPr>
              <a:t>　修正を希望される方は下記の手順に沿って修正を行ってください。</a:t>
            </a:r>
          </a:p>
          <a:p>
            <a:pPr marL="356870">
              <a:lnSpc>
                <a:spcPct val="100000"/>
              </a:lnSpc>
              <a:spcBef>
                <a:spcPts val="290"/>
              </a:spcBef>
            </a:pPr>
            <a:r>
              <a:rPr lang="ja-JP" altLang="en-US" sz="1200" dirty="0">
                <a:latin typeface="Yu Gothic"/>
                <a:cs typeface="Yu Gothic"/>
              </a:rPr>
              <a:t>　</a:t>
            </a:r>
            <a:r>
              <a:rPr lang="ja-JP" altLang="en-US" sz="1200" b="1" u="sng" dirty="0">
                <a:latin typeface="Yu Gothic"/>
                <a:cs typeface="Yu Gothic"/>
              </a:rPr>
              <a:t>修正は、会場にお越しになるまでに完了してください。</a:t>
            </a: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996FD2E0-E5CE-9C1F-2D77-5363EE4AEEB6}"/>
              </a:ext>
            </a:extLst>
          </p:cNvPr>
          <p:cNvSpPr txBox="1"/>
          <p:nvPr/>
        </p:nvSpPr>
        <p:spPr>
          <a:xfrm>
            <a:off x="726192" y="4858989"/>
            <a:ext cx="5767705" cy="705962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356870" algn="l"/>
              </a:tabLst>
            </a:pPr>
            <a:r>
              <a:rPr lang="en-US" altLang="ja-JP" sz="1200" spc="-25" dirty="0"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【</a:t>
            </a:r>
            <a:r>
              <a:rPr lang="ja-JP" altLang="en-US" sz="1200" spc="-25" dirty="0"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修正方法</a:t>
            </a:r>
            <a:r>
              <a:rPr lang="en-US" altLang="ja-JP" sz="1200" spc="-25" dirty="0"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】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356870" algn="l"/>
              </a:tabLst>
            </a:pPr>
            <a:r>
              <a:rPr lang="ja-JP" altLang="en-US" sz="1200" spc="-25" dirty="0"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　（１）「参加登録」メニューをクリックしてください。</a:t>
            </a:r>
            <a:endParaRPr lang="en-US" altLang="ja-JP" sz="1200" spc="-25" dirty="0">
              <a:latin typeface="游ゴシック" panose="020B0400000000000000" pitchFamily="50" charset="-128"/>
              <a:ea typeface="游ゴシック" panose="020B0400000000000000" pitchFamily="50" charset="-128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356870" algn="l"/>
              </a:tabLst>
            </a:pPr>
            <a:r>
              <a:rPr lang="ja-JP" altLang="en-US" sz="1200" spc="-25" dirty="0"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　（２）  右上の「編集する」をクリックしてください。</a:t>
            </a:r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id="{72102E7F-847F-8F07-F983-AA3680BB22AF}"/>
              </a:ext>
            </a:extLst>
          </p:cNvPr>
          <p:cNvSpPr txBox="1"/>
          <p:nvPr/>
        </p:nvSpPr>
        <p:spPr>
          <a:xfrm>
            <a:off x="726192" y="7296468"/>
            <a:ext cx="5767705" cy="4700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356870" algn="l"/>
              </a:tabLst>
            </a:pPr>
            <a:r>
              <a:rPr lang="ja-JP" altLang="en-US" sz="1200" spc="-25" dirty="0"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　（３）情報を修正し、右下の「確定する」をクリックしてください。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356870" algn="l"/>
              </a:tabLst>
            </a:pPr>
            <a:r>
              <a:rPr lang="ja-JP" altLang="en-US" sz="1200" spc="-25" dirty="0"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　　　　</a:t>
            </a:r>
            <a:r>
              <a:rPr lang="ja-JP" altLang="en-US" sz="1200" b="1" u="sng" spc="-25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印刷文字数に制限があります。</a:t>
            </a:r>
            <a:r>
              <a:rPr lang="en-US" altLang="ja-JP" sz="1200" b="1" u="sng" spc="-25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20</a:t>
            </a:r>
            <a:r>
              <a:rPr lang="ja-JP" altLang="en-US" sz="1200" b="1" u="sng" spc="-25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onsolas"/>
              </a:rPr>
              <a:t>文字以内でご登録をお願いします。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D575D299-0710-F70F-437D-A518DE8959ED}"/>
              </a:ext>
            </a:extLst>
          </p:cNvPr>
          <p:cNvGrpSpPr/>
          <p:nvPr/>
        </p:nvGrpSpPr>
        <p:grpSpPr>
          <a:xfrm>
            <a:off x="1149989" y="7873001"/>
            <a:ext cx="4692904" cy="1706511"/>
            <a:chOff x="1177699" y="7104298"/>
            <a:chExt cx="4692904" cy="1706511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F078A7F-27C5-67A6-5599-F65693170B47}"/>
                </a:ext>
              </a:extLst>
            </p:cNvPr>
            <p:cNvGrpSpPr/>
            <p:nvPr/>
          </p:nvGrpSpPr>
          <p:grpSpPr>
            <a:xfrm>
              <a:off x="1177699" y="7104298"/>
              <a:ext cx="4692904" cy="1706511"/>
              <a:chOff x="1177699" y="7104298"/>
              <a:chExt cx="4692904" cy="1706511"/>
            </a:xfrm>
          </p:grpSpPr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B7628191-AAD1-71AD-4EE8-3054631E9B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7699" y="7104298"/>
                <a:ext cx="4692904" cy="170651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47" name="object 8">
                <a:extLst>
                  <a:ext uri="{FF2B5EF4-FFF2-40B4-BE49-F238E27FC236}">
                    <a16:creationId xmlns:a16="http://schemas.microsoft.com/office/drawing/2014/main" id="{EA6B5E75-178D-6C2A-E86D-724C3FD1DE84}"/>
                  </a:ext>
                </a:extLst>
              </p:cNvPr>
              <p:cNvSpPr/>
              <p:nvPr/>
            </p:nvSpPr>
            <p:spPr>
              <a:xfrm>
                <a:off x="5234690" y="8587817"/>
                <a:ext cx="557934" cy="192397"/>
              </a:xfrm>
              <a:custGeom>
                <a:avLst/>
                <a:gdLst/>
                <a:ahLst/>
                <a:cxnLst/>
                <a:rect l="l" t="t" r="r" b="b"/>
                <a:pathLst>
                  <a:path w="1511935" h="1094740">
                    <a:moveTo>
                      <a:pt x="0" y="1094231"/>
                    </a:moveTo>
                    <a:lnTo>
                      <a:pt x="1511808" y="1094231"/>
                    </a:lnTo>
                    <a:lnTo>
                      <a:pt x="1511808" y="0"/>
                    </a:lnTo>
                    <a:lnTo>
                      <a:pt x="0" y="0"/>
                    </a:lnTo>
                    <a:lnTo>
                      <a:pt x="0" y="1094231"/>
                    </a:lnTo>
                    <a:close/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E3145909-B40A-1ECE-CE2B-5732F2BBDC47}"/>
                  </a:ext>
                </a:extLst>
              </p:cNvPr>
              <p:cNvSpPr/>
              <p:nvPr/>
            </p:nvSpPr>
            <p:spPr>
              <a:xfrm>
                <a:off x="2954215" y="7963319"/>
                <a:ext cx="633047" cy="130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98F00249-7971-3F31-87FA-7430A1227AC8}"/>
                  </a:ext>
                </a:extLst>
              </p:cNvPr>
              <p:cNvSpPr/>
              <p:nvPr/>
            </p:nvSpPr>
            <p:spPr>
              <a:xfrm>
                <a:off x="2954215" y="8237293"/>
                <a:ext cx="633047" cy="130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1" name="object 3">
              <a:extLst>
                <a:ext uri="{FF2B5EF4-FFF2-40B4-BE49-F238E27FC236}">
                  <a16:creationId xmlns:a16="http://schemas.microsoft.com/office/drawing/2014/main" id="{9AF952E9-C689-9FBD-08AA-535B9A1BA60A}"/>
                </a:ext>
              </a:extLst>
            </p:cNvPr>
            <p:cNvSpPr txBox="1"/>
            <p:nvPr/>
          </p:nvSpPr>
          <p:spPr>
            <a:xfrm>
              <a:off x="2954215" y="7883258"/>
              <a:ext cx="954951" cy="496772"/>
            </a:xfrm>
            <a:prstGeom prst="rect">
              <a:avLst/>
            </a:prstGeom>
          </p:spPr>
          <p:txBody>
            <a:bodyPr vert="horz" wrap="square" lIns="0" tIns="26513" rIns="0" bIns="0" rtlCol="0">
              <a:spAutoFit/>
            </a:bodyPr>
            <a:lstStyle/>
            <a:p>
              <a:pPr marL="26514">
                <a:lnSpc>
                  <a:spcPct val="150000"/>
                </a:lnSpc>
                <a:spcBef>
                  <a:spcPts val="600"/>
                </a:spcBef>
              </a:pPr>
              <a:r>
                <a:rPr lang="ja-JP" altLang="en-US" sz="900" b="1" spc="-10" dirty="0">
                  <a:solidFill>
                    <a:srgbClr val="FF0000"/>
                  </a:solidFill>
                  <a:cs typeface="Yu Gothic"/>
                </a:rPr>
                <a:t>お名前</a:t>
              </a:r>
              <a:endParaRPr lang="en-US" altLang="ja-JP" sz="900" b="1" spc="-10" dirty="0">
                <a:solidFill>
                  <a:srgbClr val="FF0000"/>
                </a:solidFill>
                <a:cs typeface="Yu Gothic"/>
              </a:endParaRPr>
            </a:p>
            <a:p>
              <a:pPr marL="26514">
                <a:lnSpc>
                  <a:spcPct val="150000"/>
                </a:lnSpc>
                <a:spcBef>
                  <a:spcPts val="600"/>
                </a:spcBef>
              </a:pPr>
              <a:r>
                <a:rPr lang="ja-JP" altLang="en-US" sz="900" b="1" spc="-10" dirty="0">
                  <a:solidFill>
                    <a:srgbClr val="FF0000"/>
                  </a:solidFill>
                  <a:cs typeface="Yu Gothic"/>
                </a:rPr>
                <a:t>ご所属</a:t>
              </a:r>
              <a:endParaRPr lang="en-US" altLang="ja-JP" sz="900" b="1" spc="-10" dirty="0">
                <a:solidFill>
                  <a:srgbClr val="FF0000"/>
                </a:solidFill>
                <a:cs typeface="Yu Gothic"/>
              </a:endParaRPr>
            </a:p>
          </p:txBody>
        </p:sp>
      </p:grpSp>
      <p:sp>
        <p:nvSpPr>
          <p:cNvPr id="22" name="object 3">
            <a:extLst>
              <a:ext uri="{FF2B5EF4-FFF2-40B4-BE49-F238E27FC236}">
                <a16:creationId xmlns:a16="http://schemas.microsoft.com/office/drawing/2014/main" id="{6208811E-8AB3-36F8-9262-3359A1FB6E12}"/>
              </a:ext>
            </a:extLst>
          </p:cNvPr>
          <p:cNvSpPr txBox="1"/>
          <p:nvPr/>
        </p:nvSpPr>
        <p:spPr>
          <a:xfrm>
            <a:off x="3820021" y="3887450"/>
            <a:ext cx="1693932" cy="316747"/>
          </a:xfrm>
          <a:prstGeom prst="rect">
            <a:avLst/>
          </a:prstGeom>
        </p:spPr>
        <p:txBody>
          <a:bodyPr vert="horz" wrap="square" lIns="0" tIns="26513" rIns="0" bIns="0" rtlCol="0">
            <a:spAutoFit/>
          </a:bodyPr>
          <a:lstStyle/>
          <a:p>
            <a:pPr marL="26514"/>
            <a:r>
              <a:rPr lang="ja-JP" altLang="en-US" sz="1000" b="1" spc="-10" dirty="0">
                <a:solidFill>
                  <a:srgbClr val="FF0000"/>
                </a:solidFill>
                <a:cs typeface="Yu Gothic"/>
              </a:rPr>
              <a:t>ネームカードに記載の</a:t>
            </a:r>
            <a:endParaRPr lang="en-US" altLang="ja-JP" sz="1000" b="1" spc="-10" dirty="0">
              <a:solidFill>
                <a:srgbClr val="FF0000"/>
              </a:solidFill>
              <a:cs typeface="Yu Gothic"/>
            </a:endParaRPr>
          </a:p>
          <a:p>
            <a:pPr marL="26514"/>
            <a:r>
              <a:rPr lang="ja-JP" altLang="en-US" sz="1000" b="1" spc="-10" dirty="0">
                <a:solidFill>
                  <a:srgbClr val="FF0000"/>
                </a:solidFill>
                <a:cs typeface="Yu Gothic"/>
              </a:rPr>
              <a:t>お名前・ご所属</a:t>
            </a:r>
            <a:endParaRPr lang="en-US" altLang="ja-JP" sz="1000" b="1" spc="-10" dirty="0">
              <a:solidFill>
                <a:srgbClr val="FF0000"/>
              </a:solidFill>
              <a:cs typeface="Yu Gothic"/>
            </a:endParaRPr>
          </a:p>
        </p:txBody>
      </p:sp>
      <p:sp>
        <p:nvSpPr>
          <p:cNvPr id="24" name="object 8">
            <a:extLst>
              <a:ext uri="{FF2B5EF4-FFF2-40B4-BE49-F238E27FC236}">
                <a16:creationId xmlns:a16="http://schemas.microsoft.com/office/drawing/2014/main" id="{3EFEF531-CF2F-2E10-45F3-1C9FBD97E16A}"/>
              </a:ext>
            </a:extLst>
          </p:cNvPr>
          <p:cNvSpPr/>
          <p:nvPr/>
        </p:nvSpPr>
        <p:spPr>
          <a:xfrm>
            <a:off x="2220451" y="3859901"/>
            <a:ext cx="1564557" cy="380326"/>
          </a:xfrm>
          <a:custGeom>
            <a:avLst/>
            <a:gdLst/>
            <a:ahLst/>
            <a:cxnLst/>
            <a:rect l="l" t="t" r="r" b="b"/>
            <a:pathLst>
              <a:path w="1511935" h="1094740">
                <a:moveTo>
                  <a:pt x="0" y="1094231"/>
                </a:moveTo>
                <a:lnTo>
                  <a:pt x="1511808" y="1094231"/>
                </a:lnTo>
                <a:lnTo>
                  <a:pt x="1511808" y="0"/>
                </a:lnTo>
                <a:lnTo>
                  <a:pt x="0" y="0"/>
                </a:lnTo>
                <a:lnTo>
                  <a:pt x="0" y="1094231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8B97CD8F-FB15-A3D0-7874-E03396172E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386" y="5690692"/>
            <a:ext cx="5281328" cy="14624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object 8">
            <a:extLst>
              <a:ext uri="{FF2B5EF4-FFF2-40B4-BE49-F238E27FC236}">
                <a16:creationId xmlns:a16="http://schemas.microsoft.com/office/drawing/2014/main" id="{AEB9EB71-9A02-A318-887D-B1175CA48DCA}"/>
              </a:ext>
            </a:extLst>
          </p:cNvPr>
          <p:cNvSpPr/>
          <p:nvPr/>
        </p:nvSpPr>
        <p:spPr>
          <a:xfrm>
            <a:off x="836430" y="6402796"/>
            <a:ext cx="1129935" cy="218076"/>
          </a:xfrm>
          <a:custGeom>
            <a:avLst/>
            <a:gdLst/>
            <a:ahLst/>
            <a:cxnLst/>
            <a:rect l="l" t="t" r="r" b="b"/>
            <a:pathLst>
              <a:path w="1511935" h="1094740">
                <a:moveTo>
                  <a:pt x="0" y="1094231"/>
                </a:moveTo>
                <a:lnTo>
                  <a:pt x="1511808" y="1094231"/>
                </a:lnTo>
                <a:lnTo>
                  <a:pt x="1511808" y="0"/>
                </a:lnTo>
                <a:lnTo>
                  <a:pt x="0" y="0"/>
                </a:lnTo>
                <a:lnTo>
                  <a:pt x="0" y="1094231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009CEA76-7464-6C12-CD5B-BD8B13BCC95F}"/>
              </a:ext>
            </a:extLst>
          </p:cNvPr>
          <p:cNvSpPr/>
          <p:nvPr/>
        </p:nvSpPr>
        <p:spPr>
          <a:xfrm>
            <a:off x="5316467" y="6575651"/>
            <a:ext cx="646015" cy="218076"/>
          </a:xfrm>
          <a:custGeom>
            <a:avLst/>
            <a:gdLst/>
            <a:ahLst/>
            <a:cxnLst/>
            <a:rect l="l" t="t" r="r" b="b"/>
            <a:pathLst>
              <a:path w="1511935" h="1094740">
                <a:moveTo>
                  <a:pt x="0" y="1094231"/>
                </a:moveTo>
                <a:lnTo>
                  <a:pt x="1511808" y="1094231"/>
                </a:lnTo>
                <a:lnTo>
                  <a:pt x="1511808" y="0"/>
                </a:lnTo>
                <a:lnTo>
                  <a:pt x="0" y="0"/>
                </a:lnTo>
                <a:lnTo>
                  <a:pt x="0" y="1094231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663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242" y="992622"/>
            <a:ext cx="5767705" cy="234038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356870" algn="l"/>
              </a:tabLst>
            </a:pPr>
            <a:r>
              <a:rPr lang="en-US" altLang="ja-JP" sz="1200" spc="-25" dirty="0">
                <a:latin typeface="Consolas"/>
                <a:cs typeface="Consolas"/>
              </a:rPr>
              <a:t>6</a:t>
            </a:r>
            <a:r>
              <a:rPr sz="1200" spc="-25" dirty="0">
                <a:latin typeface="Consolas"/>
                <a:cs typeface="Consolas"/>
              </a:rPr>
              <a:t>.</a:t>
            </a:r>
            <a:r>
              <a:rPr sz="1200" dirty="0">
                <a:latin typeface="Consolas"/>
                <a:cs typeface="Consolas"/>
              </a:rPr>
              <a:t>	</a:t>
            </a:r>
            <a:r>
              <a:rPr lang="ja-JP" altLang="en-US" sz="1200" dirty="0">
                <a:latin typeface="Yu Gothic"/>
                <a:cs typeface="Yu Gothic"/>
              </a:rPr>
              <a:t>画面下の「</a:t>
            </a:r>
            <a:r>
              <a:rPr lang="en-US" altLang="ja-JP" sz="1200" spc="-10" dirty="0">
                <a:latin typeface="Yu Gothic"/>
                <a:cs typeface="Yu Gothic"/>
              </a:rPr>
              <a:t>PDF</a:t>
            </a:r>
            <a:r>
              <a:rPr lang="ja-JP" altLang="en-US" sz="1200" dirty="0">
                <a:latin typeface="Yu Gothic"/>
                <a:cs typeface="Yu Gothic"/>
              </a:rPr>
              <a:t>ダウンロード」ボタンから</a:t>
            </a:r>
            <a:r>
              <a:rPr lang="en-US" altLang="ja-JP" sz="1200" spc="-10" dirty="0">
                <a:latin typeface="Yu Gothic"/>
                <a:cs typeface="Yu Gothic"/>
              </a:rPr>
              <a:t>QR</a:t>
            </a:r>
            <a:r>
              <a:rPr lang="ja-JP" altLang="en-US" sz="1200" spc="-5" dirty="0">
                <a:latin typeface="Yu Gothic"/>
                <a:cs typeface="Yu Gothic"/>
              </a:rPr>
              <a:t>コードをダウンロードできます</a:t>
            </a:r>
            <a:r>
              <a:rPr sz="1200" spc="-5" dirty="0">
                <a:latin typeface="Yu Gothic"/>
                <a:cs typeface="Yu Gothic"/>
              </a:rPr>
              <a:t>。</a:t>
            </a:r>
            <a:endParaRPr sz="1200" dirty="0">
              <a:latin typeface="Yu Gothic"/>
              <a:cs typeface="Yu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2" y="5199916"/>
            <a:ext cx="44856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870" algn="l"/>
              </a:tabLst>
            </a:pPr>
            <a:r>
              <a:rPr lang="ja-JP" altLang="en-US" sz="1200" spc="-25" dirty="0">
                <a:latin typeface="Yu Gothic"/>
                <a:cs typeface="Yu Gothic"/>
              </a:rPr>
              <a:t>７．</a:t>
            </a:r>
            <a:r>
              <a:rPr sz="1200" dirty="0" err="1">
                <a:latin typeface="Yu Gothic"/>
                <a:cs typeface="Yu Gothic"/>
              </a:rPr>
              <a:t>ダウンロードした</a:t>
            </a:r>
            <a:r>
              <a:rPr sz="1200" spc="-10" dirty="0" err="1">
                <a:latin typeface="Yu Gothic"/>
                <a:cs typeface="Yu Gothic"/>
              </a:rPr>
              <a:t>PDF</a:t>
            </a:r>
            <a:r>
              <a:rPr sz="1200" spc="-5" dirty="0" err="1">
                <a:latin typeface="Yu Gothic"/>
                <a:cs typeface="Yu Gothic"/>
              </a:rPr>
              <a:t>ファイルを印刷してご持参ください</a:t>
            </a:r>
            <a:r>
              <a:rPr sz="1200" spc="-5" dirty="0">
                <a:latin typeface="Yu Gothic"/>
                <a:cs typeface="Yu Gothic"/>
              </a:rPr>
              <a:t>。</a:t>
            </a:r>
            <a:endParaRPr sz="1200" dirty="0">
              <a:latin typeface="Yu Gothic"/>
              <a:cs typeface="Yu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3955" y="8015739"/>
            <a:ext cx="2521244" cy="7518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100"/>
              </a:spcBef>
            </a:pPr>
            <a:r>
              <a:rPr sz="1200" spc="-5" dirty="0" err="1">
                <a:latin typeface="Yu Gothic"/>
                <a:cs typeface="Yu Gothic"/>
              </a:rPr>
              <a:t>もしくは、</a:t>
            </a:r>
            <a:r>
              <a:rPr lang="en-US" altLang="ja-JP" sz="1200" spc="-5" dirty="0" err="1">
                <a:latin typeface="Yu Gothic"/>
                <a:cs typeface="Yu Gothic"/>
              </a:rPr>
              <a:t>QR</a:t>
            </a:r>
            <a:r>
              <a:rPr lang="ja-JP" altLang="en-US" sz="1200" spc="-5" dirty="0">
                <a:latin typeface="Yu Gothic"/>
                <a:cs typeface="Yu Gothic"/>
              </a:rPr>
              <a:t>コードを表示した</a:t>
            </a:r>
            <a:endParaRPr lang="en-US" altLang="ja-JP" sz="1200" spc="-5" dirty="0">
              <a:latin typeface="Yu Gothic"/>
              <a:cs typeface="Yu Gothic"/>
            </a:endParaRPr>
          </a:p>
          <a:p>
            <a:pPr marL="12700">
              <a:lnSpc>
                <a:spcPts val="1900"/>
              </a:lnSpc>
              <a:spcBef>
                <a:spcPts val="100"/>
              </a:spcBef>
            </a:pPr>
            <a:r>
              <a:rPr lang="ja-JP" altLang="en-US" sz="1200" spc="-5" dirty="0">
                <a:latin typeface="Yu Gothic"/>
                <a:cs typeface="Yu Gothic"/>
              </a:rPr>
              <a:t>スマートフォン</a:t>
            </a:r>
            <a:r>
              <a:rPr sz="1200" spc="-5" dirty="0" err="1">
                <a:latin typeface="Yu Gothic"/>
                <a:cs typeface="Yu Gothic"/>
              </a:rPr>
              <a:t>画面を</a:t>
            </a:r>
            <a:r>
              <a:rPr lang="ja-JP" altLang="en-US" sz="1200" spc="-5" dirty="0">
                <a:latin typeface="Yu Gothic"/>
                <a:cs typeface="Yu Gothic"/>
              </a:rPr>
              <a:t>ご用意</a:t>
            </a:r>
            <a:endParaRPr lang="en-US" altLang="ja-JP" sz="1200" spc="-5" dirty="0">
              <a:latin typeface="Yu Gothic"/>
              <a:cs typeface="Yu Gothic"/>
            </a:endParaRPr>
          </a:p>
          <a:p>
            <a:pPr marL="12700">
              <a:lnSpc>
                <a:spcPts val="1900"/>
              </a:lnSpc>
              <a:spcBef>
                <a:spcPts val="100"/>
              </a:spcBef>
            </a:pPr>
            <a:r>
              <a:rPr lang="ja-JP" altLang="en-US" sz="1200" spc="-5" dirty="0">
                <a:latin typeface="Yu Gothic"/>
                <a:cs typeface="Yu Gothic"/>
              </a:rPr>
              <a:t>ください</a:t>
            </a:r>
            <a:r>
              <a:rPr sz="1200" spc="-5" dirty="0">
                <a:latin typeface="Yu Gothic"/>
                <a:cs typeface="Yu Gothic"/>
              </a:rPr>
              <a:t>。</a:t>
            </a:r>
            <a:endParaRPr sz="1200" dirty="0">
              <a:latin typeface="Yu Gothic"/>
              <a:cs typeface="Yu Gothic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48050" y="7641721"/>
            <a:ext cx="1313104" cy="1519357"/>
            <a:chOff x="938402" y="7317867"/>
            <a:chExt cx="1786889" cy="206756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7927" y="7360362"/>
              <a:ext cx="1767839" cy="201528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943165" y="7322629"/>
              <a:ext cx="1777364" cy="2058035"/>
            </a:xfrm>
            <a:custGeom>
              <a:avLst/>
              <a:gdLst/>
              <a:ahLst/>
              <a:cxnLst/>
              <a:rect l="l" t="t" r="r" b="b"/>
              <a:pathLst>
                <a:path w="1777364" h="2058034">
                  <a:moveTo>
                    <a:pt x="0" y="2057780"/>
                  </a:moveTo>
                  <a:lnTo>
                    <a:pt x="1777364" y="2057780"/>
                  </a:lnTo>
                  <a:lnTo>
                    <a:pt x="1777364" y="0"/>
                  </a:lnTo>
                  <a:lnTo>
                    <a:pt x="0" y="0"/>
                  </a:lnTo>
                  <a:lnTo>
                    <a:pt x="0" y="2057780"/>
                  </a:lnTo>
                  <a:close/>
                </a:path>
              </a:pathLst>
            </a:custGeom>
            <a:ln w="9525">
              <a:solidFill>
                <a:srgbClr val="7670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99031" y="8232648"/>
              <a:ext cx="856488" cy="865632"/>
            </a:xfrm>
            <a:prstGeom prst="rect">
              <a:avLst/>
            </a:prstGeom>
          </p:spPr>
        </p:pic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7D9B4225-C9DC-A2FC-7623-65A2FEFDAE48}"/>
              </a:ext>
            </a:extLst>
          </p:cNvPr>
          <p:cNvGrpSpPr/>
          <p:nvPr/>
        </p:nvGrpSpPr>
        <p:grpSpPr>
          <a:xfrm>
            <a:off x="1490263" y="5505471"/>
            <a:ext cx="3777522" cy="2017171"/>
            <a:chOff x="921829" y="4454652"/>
            <a:chExt cx="4042410" cy="2158619"/>
          </a:xfrm>
        </p:grpSpPr>
        <p:grpSp>
          <p:nvGrpSpPr>
            <p:cNvPr id="5" name="object 5"/>
            <p:cNvGrpSpPr/>
            <p:nvPr/>
          </p:nvGrpSpPr>
          <p:grpSpPr>
            <a:xfrm>
              <a:off x="921829" y="4454652"/>
              <a:ext cx="4042410" cy="2158619"/>
              <a:chOff x="921829" y="4454652"/>
              <a:chExt cx="4042410" cy="2158619"/>
            </a:xfrm>
          </p:grpSpPr>
          <p:pic>
            <p:nvPicPr>
              <p:cNvPr id="6" name="object 6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26591" y="4477512"/>
                <a:ext cx="4032504" cy="2130552"/>
              </a:xfrm>
              <a:prstGeom prst="rect">
                <a:avLst/>
              </a:prstGeom>
            </p:spPr>
          </p:pic>
          <p:sp>
            <p:nvSpPr>
              <p:cNvPr id="7" name="object 7"/>
              <p:cNvSpPr/>
              <p:nvPr/>
            </p:nvSpPr>
            <p:spPr>
              <a:xfrm>
                <a:off x="921829" y="4472686"/>
                <a:ext cx="4042410" cy="2140585"/>
              </a:xfrm>
              <a:custGeom>
                <a:avLst/>
                <a:gdLst/>
                <a:ahLst/>
                <a:cxnLst/>
                <a:rect l="l" t="t" r="r" b="b"/>
                <a:pathLst>
                  <a:path w="4042410" h="2140584">
                    <a:moveTo>
                      <a:pt x="0" y="2140077"/>
                    </a:moveTo>
                    <a:lnTo>
                      <a:pt x="4042029" y="2140077"/>
                    </a:lnTo>
                    <a:lnTo>
                      <a:pt x="4042029" y="0"/>
                    </a:lnTo>
                    <a:lnTo>
                      <a:pt x="0" y="0"/>
                    </a:lnTo>
                    <a:lnTo>
                      <a:pt x="0" y="2140077"/>
                    </a:lnTo>
                    <a:close/>
                  </a:path>
                </a:pathLst>
              </a:custGeom>
              <a:ln w="9525">
                <a:solidFill>
                  <a:srgbClr val="76707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8"/>
              <p:cNvSpPr/>
              <p:nvPr/>
            </p:nvSpPr>
            <p:spPr>
              <a:xfrm>
                <a:off x="4207763" y="4454652"/>
                <a:ext cx="241300" cy="250190"/>
              </a:xfrm>
              <a:custGeom>
                <a:avLst/>
                <a:gdLst/>
                <a:ahLst/>
                <a:cxnLst/>
                <a:rect l="l" t="t" r="r" b="b"/>
                <a:pathLst>
                  <a:path w="241300" h="250189">
                    <a:moveTo>
                      <a:pt x="0" y="249936"/>
                    </a:moveTo>
                    <a:lnTo>
                      <a:pt x="240791" y="249936"/>
                    </a:lnTo>
                    <a:lnTo>
                      <a:pt x="240791" y="0"/>
                    </a:lnTo>
                    <a:lnTo>
                      <a:pt x="0" y="0"/>
                    </a:lnTo>
                    <a:lnTo>
                      <a:pt x="0" y="249936"/>
                    </a:lnTo>
                    <a:close/>
                  </a:path>
                </a:pathLst>
              </a:custGeom>
              <a:ln w="38100">
                <a:solidFill>
                  <a:srgbClr val="E81F4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" name="object 9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31263" y="5635752"/>
                <a:ext cx="630936" cy="637032"/>
              </a:xfrm>
              <a:prstGeom prst="rect">
                <a:avLst/>
              </a:prstGeom>
            </p:spPr>
          </p:pic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12AF068E-F778-084C-D9CA-E362B910C833}"/>
                </a:ext>
              </a:extLst>
            </p:cNvPr>
            <p:cNvSpPr txBox="1"/>
            <p:nvPr/>
          </p:nvSpPr>
          <p:spPr>
            <a:xfrm>
              <a:off x="1341456" y="4851010"/>
              <a:ext cx="1447800" cy="43088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altLang="zh-CN" sz="700" b="1" spc="-5">
                <a:solidFill>
                  <a:srgbClr val="374151"/>
                </a:solidFill>
                <a:latin typeface="Yu Gothic"/>
                <a:cs typeface="Yu Gothic"/>
              </a:endParaRPr>
            </a:p>
            <a:p>
              <a:pPr algn="ctr"/>
              <a:r>
                <a:rPr lang="zh-CN" altLang="en-US" sz="700" b="1" spc="-5">
                  <a:solidFill>
                    <a:schemeClr val="bg1"/>
                  </a:solidFill>
                  <a:latin typeface="Yu Gothic"/>
                  <a:cs typeface="Yu Gothic"/>
                </a:rPr>
                <a:t>第</a:t>
              </a:r>
              <a:r>
                <a:rPr lang="en-US" altLang="zh-CN" sz="700" b="1" spc="-5">
                  <a:solidFill>
                    <a:schemeClr val="bg1"/>
                  </a:solidFill>
                  <a:latin typeface="Yu Gothic"/>
                  <a:cs typeface="Yu Gothic"/>
                </a:rPr>
                <a:t>64</a:t>
              </a:r>
              <a:r>
                <a:rPr lang="zh-CN" altLang="en-US" sz="700" b="1" spc="-5">
                  <a:solidFill>
                    <a:schemeClr val="bg1"/>
                  </a:solidFill>
                  <a:latin typeface="Yu Gothic"/>
                  <a:cs typeface="Yu Gothic"/>
                </a:rPr>
                <a:t>回日本生体医工学会大会</a:t>
              </a:r>
              <a:endParaRPr kumimoji="1" lang="en-US" altLang="ja-JP" sz="800" b="1">
                <a:solidFill>
                  <a:schemeClr val="bg1"/>
                </a:solidFill>
                <a:highlight>
                  <a:srgbClr val="FFFFFF"/>
                </a:highlight>
                <a:latin typeface="游ゴシック Light" panose="020B0300000000000000" pitchFamily="50" charset="-128"/>
                <a:ea typeface="游ゴシック Light" panose="020B0300000000000000" pitchFamily="50" charset="-128"/>
              </a:endParaRPr>
            </a:p>
            <a:p>
              <a:pPr algn="ctr"/>
              <a:endParaRPr kumimoji="1" lang="en-US" altLang="ja-JP" sz="800" b="1">
                <a:solidFill>
                  <a:srgbClr val="000000"/>
                </a:solidFill>
                <a:highlight>
                  <a:srgbClr val="FFFFFF"/>
                </a:highlight>
                <a:latin typeface="游ゴシック Light" panose="020B0300000000000000" pitchFamily="50" charset="-128"/>
                <a:ea typeface="游ゴシック Light" panose="020B0300000000000000" pitchFamily="50" charset="-128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19ED5BE-F53E-B891-6286-E1C2A6F2AEF9}"/>
              </a:ext>
            </a:extLst>
          </p:cNvPr>
          <p:cNvGrpSpPr/>
          <p:nvPr/>
        </p:nvGrpSpPr>
        <p:grpSpPr>
          <a:xfrm>
            <a:off x="552450" y="502195"/>
            <a:ext cx="5791200" cy="313356"/>
            <a:chOff x="593242" y="932817"/>
            <a:chExt cx="5791200" cy="313356"/>
          </a:xfrm>
        </p:grpSpPr>
        <p:sp>
          <p:nvSpPr>
            <p:cNvPr id="12" name="object 2">
              <a:extLst>
                <a:ext uri="{FF2B5EF4-FFF2-40B4-BE49-F238E27FC236}">
                  <a16:creationId xmlns:a16="http://schemas.microsoft.com/office/drawing/2014/main" id="{768AB9A9-949E-EB03-14A5-6BF694CB2729}"/>
                </a:ext>
              </a:extLst>
            </p:cNvPr>
            <p:cNvSpPr txBox="1"/>
            <p:nvPr/>
          </p:nvSpPr>
          <p:spPr>
            <a:xfrm>
              <a:off x="766984" y="932817"/>
              <a:ext cx="5588635" cy="259686"/>
            </a:xfrm>
            <a:prstGeom prst="rect">
              <a:avLst/>
            </a:prstGeom>
          </p:spPr>
          <p:txBody>
            <a:bodyPr vert="horz" wrap="square" lIns="0" tIns="13335" rIns="0" bIns="0" rtlCol="0" anchor="t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lang="en-US" altLang="ja-JP" sz="1600" b="1" spc="-10" dirty="0">
                  <a:latin typeface="Yu Gothic"/>
                  <a:cs typeface="Yu Gothic"/>
                </a:rPr>
                <a:t>QR</a:t>
              </a:r>
              <a:r>
                <a:rPr lang="ja-JP" altLang="en-US" sz="1600" b="1" spc="-10" dirty="0">
                  <a:latin typeface="Yu Gothic"/>
                  <a:cs typeface="Yu Gothic"/>
                </a:rPr>
                <a:t>コードの事前準備</a:t>
              </a:r>
              <a:endParaRPr sz="1200" dirty="0">
                <a:latin typeface="Yu Gothic"/>
                <a:cs typeface="Yu Gothic"/>
              </a:endParaRPr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8F6ABAE6-2B9A-DFAD-745E-782F249323AA}"/>
                </a:ext>
              </a:extLst>
            </p:cNvPr>
            <p:cNvGrpSpPr/>
            <p:nvPr/>
          </p:nvGrpSpPr>
          <p:grpSpPr>
            <a:xfrm>
              <a:off x="593242" y="932817"/>
              <a:ext cx="5791200" cy="313356"/>
              <a:chOff x="593242" y="932817"/>
              <a:chExt cx="5791200" cy="313356"/>
            </a:xfrm>
          </p:grpSpPr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21924F1C-9A54-BBB1-96B9-D236B40A43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42" y="1246173"/>
                <a:ext cx="5791200" cy="0"/>
              </a:xfrm>
              <a:prstGeom prst="line">
                <a:avLst/>
              </a:prstGeom>
              <a:ln w="12700">
                <a:solidFill>
                  <a:srgbClr val="1A77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49BE499A-A442-F6A3-C8CB-358D87AC3A97}"/>
                  </a:ext>
                </a:extLst>
              </p:cNvPr>
              <p:cNvSpPr/>
              <p:nvPr/>
            </p:nvSpPr>
            <p:spPr>
              <a:xfrm>
                <a:off x="600995" y="932817"/>
                <a:ext cx="54460" cy="305264"/>
              </a:xfrm>
              <a:prstGeom prst="rect">
                <a:avLst/>
              </a:prstGeom>
              <a:solidFill>
                <a:srgbClr val="1A7792"/>
              </a:solidFill>
              <a:ln>
                <a:solidFill>
                  <a:srgbClr val="1A779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pic>
        <p:nvPicPr>
          <p:cNvPr id="25" name="図 24">
            <a:extLst>
              <a:ext uri="{FF2B5EF4-FFF2-40B4-BE49-F238E27FC236}">
                <a16:creationId xmlns:a16="http://schemas.microsoft.com/office/drawing/2014/main" id="{EDD72EC7-A433-8A7D-56C2-F588255E2D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1773" y="1425568"/>
            <a:ext cx="4181205" cy="35998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object 18">
            <a:extLst>
              <a:ext uri="{FF2B5EF4-FFF2-40B4-BE49-F238E27FC236}">
                <a16:creationId xmlns:a16="http://schemas.microsoft.com/office/drawing/2014/main" id="{5D1B2B53-AEFF-AA87-6849-E75842BA7D7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323" y="2089873"/>
            <a:ext cx="661901" cy="6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242" y="1082272"/>
            <a:ext cx="5650865" cy="4219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1200" spc="25" dirty="0">
                <a:latin typeface="Yu Gothic"/>
                <a:cs typeface="Yu Gothic"/>
              </a:rPr>
              <a:t>1</a:t>
            </a:r>
            <a:r>
              <a:rPr sz="1200" spc="25" dirty="0">
                <a:latin typeface="Yu Gothic"/>
                <a:cs typeface="Yu Gothic"/>
              </a:rPr>
              <a:t>.</a:t>
            </a:r>
            <a:r>
              <a:rPr lang="ja-JP" altLang="en-US" sz="1200" spc="25" dirty="0">
                <a:latin typeface="Yu Gothic"/>
                <a:cs typeface="Yu Gothic"/>
              </a:rPr>
              <a:t> </a:t>
            </a:r>
            <a:r>
              <a:rPr sz="1200" spc="25" dirty="0">
                <a:latin typeface="Yu Gothic"/>
                <a:cs typeface="Yu Gothic"/>
              </a:rPr>
              <a:t> </a:t>
            </a:r>
            <a:r>
              <a:rPr sz="1200" spc="25" dirty="0" err="1">
                <a:latin typeface="Yu Gothic"/>
                <a:cs typeface="Yu Gothic"/>
              </a:rPr>
              <a:t>当日</a:t>
            </a:r>
            <a:r>
              <a:rPr lang="ja-JP" altLang="en-US" sz="1200" spc="25" dirty="0">
                <a:latin typeface="Yu Gothic"/>
                <a:cs typeface="Yu Gothic"/>
              </a:rPr>
              <a:t>、受付に</a:t>
            </a:r>
            <a:r>
              <a:rPr sz="1200" spc="-10" dirty="0" err="1">
                <a:latin typeface="Yu Gothic"/>
                <a:cs typeface="Yu Gothic"/>
              </a:rPr>
              <a:t>QR</a:t>
            </a:r>
            <a:r>
              <a:rPr sz="1200" spc="-15" dirty="0" err="1">
                <a:latin typeface="Yu Gothic"/>
                <a:cs typeface="Yu Gothic"/>
              </a:rPr>
              <a:t>コードをご持参ください</a:t>
            </a:r>
            <a:r>
              <a:rPr sz="1200" spc="-15" dirty="0">
                <a:latin typeface="Yu Gothic"/>
                <a:cs typeface="Yu Gothic"/>
              </a:rPr>
              <a:t>。</a:t>
            </a:r>
            <a:endParaRPr sz="1200" dirty="0">
              <a:latin typeface="Yu Gothic"/>
              <a:cs typeface="Yu Gothic"/>
            </a:endParaRPr>
          </a:p>
          <a:p>
            <a:pPr marL="241300">
              <a:lnSpc>
                <a:spcPct val="100000"/>
              </a:lnSpc>
              <a:spcBef>
                <a:spcPts val="290"/>
              </a:spcBef>
            </a:pPr>
            <a:r>
              <a:rPr sz="1200" dirty="0" err="1">
                <a:latin typeface="Yu Gothic"/>
                <a:cs typeface="Yu Gothic"/>
              </a:rPr>
              <a:t>印刷してお持ちいただくか、スマホにて</a:t>
            </a:r>
            <a:r>
              <a:rPr sz="1200" spc="-10" dirty="0" err="1">
                <a:latin typeface="Yu Gothic"/>
                <a:cs typeface="Yu Gothic"/>
              </a:rPr>
              <a:t>QR</a:t>
            </a:r>
            <a:r>
              <a:rPr sz="1200" spc="-5" dirty="0" err="1">
                <a:latin typeface="Yu Gothic"/>
                <a:cs typeface="Yu Gothic"/>
              </a:rPr>
              <a:t>コード表示画面をご持参ください</a:t>
            </a:r>
            <a:r>
              <a:rPr sz="1200" spc="-5" dirty="0">
                <a:latin typeface="Yu Gothic"/>
                <a:cs typeface="Yu Gothic"/>
              </a:rPr>
              <a:t>。</a:t>
            </a:r>
            <a:endParaRPr sz="1200" dirty="0">
              <a:latin typeface="Yu Gothic"/>
              <a:cs typeface="Yu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2" y="3605430"/>
            <a:ext cx="5407660" cy="443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9235">
              <a:lnSpc>
                <a:spcPct val="120000"/>
              </a:lnSpc>
              <a:spcBef>
                <a:spcPts val="100"/>
              </a:spcBef>
            </a:pPr>
            <a:r>
              <a:rPr sz="1200" dirty="0">
                <a:latin typeface="Yu Gothic"/>
                <a:cs typeface="Yu Gothic"/>
              </a:rPr>
              <a:t>2</a:t>
            </a:r>
            <a:r>
              <a:rPr sz="1200" spc="80" dirty="0">
                <a:latin typeface="Yu Gothic"/>
                <a:cs typeface="Yu Gothic"/>
              </a:rPr>
              <a:t>.</a:t>
            </a:r>
            <a:r>
              <a:rPr lang="ja-JP" altLang="en-US" sz="1200" spc="80" dirty="0">
                <a:latin typeface="Yu Gothic"/>
                <a:cs typeface="Yu Gothic"/>
              </a:rPr>
              <a:t>受付に</a:t>
            </a:r>
            <a:r>
              <a:rPr lang="en-US" altLang="ja-JP" sz="1200" spc="80" dirty="0">
                <a:latin typeface="Yu Gothic"/>
                <a:cs typeface="Yu Gothic"/>
              </a:rPr>
              <a:t>QR</a:t>
            </a:r>
            <a:r>
              <a:rPr lang="ja-JP" altLang="en-US" sz="1200" spc="80" dirty="0">
                <a:latin typeface="Yu Gothic"/>
                <a:cs typeface="Yu Gothic"/>
              </a:rPr>
              <a:t>コード読み込み</a:t>
            </a:r>
            <a:r>
              <a:rPr lang="en-US" altLang="ja-JP" sz="1200" spc="80" dirty="0">
                <a:latin typeface="Yu Gothic"/>
                <a:cs typeface="Yu Gothic"/>
              </a:rPr>
              <a:t>PC</a:t>
            </a:r>
            <a:r>
              <a:rPr lang="ja-JP" altLang="en-US" sz="1200" spc="80" dirty="0">
                <a:latin typeface="Yu Gothic"/>
                <a:cs typeface="Yu Gothic"/>
              </a:rPr>
              <a:t>がございますので、</a:t>
            </a:r>
            <a:r>
              <a:rPr lang="en-US" altLang="ja-JP" sz="1200" spc="80" dirty="0">
                <a:latin typeface="Yu Gothic"/>
                <a:cs typeface="Yu Gothic"/>
              </a:rPr>
              <a:t>QR</a:t>
            </a:r>
            <a:r>
              <a:rPr lang="ja-JP" altLang="en-US" sz="1200" spc="80" dirty="0">
                <a:latin typeface="Yu Gothic"/>
                <a:cs typeface="Yu Gothic"/>
              </a:rPr>
              <a:t>コードを画面に映してください。</a:t>
            </a:r>
            <a:endParaRPr sz="1200" dirty="0">
              <a:latin typeface="Yu Gothic"/>
              <a:cs typeface="Yu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33" y="6568965"/>
            <a:ext cx="5775772" cy="6783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9235">
              <a:lnSpc>
                <a:spcPct val="120000"/>
              </a:lnSpc>
              <a:spcBef>
                <a:spcPts val="100"/>
              </a:spcBef>
            </a:pPr>
            <a:r>
              <a:rPr sz="1200" dirty="0">
                <a:latin typeface="Yu Gothic"/>
                <a:cs typeface="Yu Gothic"/>
              </a:rPr>
              <a:t>3</a:t>
            </a:r>
            <a:r>
              <a:rPr sz="1200" spc="-5" dirty="0">
                <a:latin typeface="Yu Gothic"/>
                <a:cs typeface="Yu Gothic"/>
              </a:rPr>
              <a:t>. </a:t>
            </a:r>
            <a:r>
              <a:rPr lang="ja-JP" altLang="en-US" sz="1200" spc="-5" dirty="0">
                <a:latin typeface="Yu Gothic"/>
                <a:cs typeface="Yu Gothic"/>
              </a:rPr>
              <a:t>ネームカードが印刷されます。併せてケースをお渡ししますので、ご自身でケースに入れて首からお下げください。</a:t>
            </a:r>
            <a:endParaRPr lang="en-US" altLang="ja-JP" sz="1200" spc="-5" dirty="0">
              <a:latin typeface="Yu Gothic"/>
              <a:cs typeface="Yu Gothic"/>
            </a:endParaRPr>
          </a:p>
          <a:p>
            <a:pPr marL="241300" marR="5080" indent="-229235">
              <a:lnSpc>
                <a:spcPct val="120000"/>
              </a:lnSpc>
              <a:spcBef>
                <a:spcPts val="100"/>
              </a:spcBef>
            </a:pPr>
            <a:r>
              <a:rPr lang="ja-JP" altLang="en-US" sz="1200" spc="-5" dirty="0">
                <a:latin typeface="Yu Gothic"/>
                <a:cs typeface="Yu Gothic"/>
              </a:rPr>
              <a:t>　</a:t>
            </a:r>
            <a:r>
              <a:rPr lang="en-US" altLang="ja-JP" sz="1200" spc="-5" dirty="0">
                <a:latin typeface="Yu Gothic"/>
                <a:cs typeface="Yu Gothic"/>
              </a:rPr>
              <a:t>※</a:t>
            </a:r>
            <a:r>
              <a:rPr lang="ja-JP" altLang="en-US" sz="1200" spc="-5" dirty="0">
                <a:latin typeface="Yu Gothic"/>
                <a:cs typeface="Yu Gothic"/>
              </a:rPr>
              <a:t>お弁当引換券、懇親会参加券についても一緒に印刷されます。</a:t>
            </a:r>
            <a:endParaRPr lang="en-US" sz="1200" spc="-5" dirty="0">
              <a:latin typeface="Yu Gothic"/>
              <a:cs typeface="Yu Gothic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17371" y="1821614"/>
            <a:ext cx="956310" cy="1267460"/>
            <a:chOff x="1574021" y="1668170"/>
            <a:chExt cx="956310" cy="126746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74021" y="1668170"/>
              <a:ext cx="955895" cy="126735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7632" y="2255520"/>
              <a:ext cx="188975" cy="192024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24200" y="1892474"/>
            <a:ext cx="1678984" cy="1247170"/>
          </a:xfrm>
          <a:prstGeom prst="rect">
            <a:avLst/>
          </a:prstGeom>
        </p:spPr>
      </p:pic>
      <p:pic>
        <p:nvPicPr>
          <p:cNvPr id="23" name="図 22" descr="QR コード&#10;&#10;自動的に生成された説明">
            <a:extLst>
              <a:ext uri="{FF2B5EF4-FFF2-40B4-BE49-F238E27FC236}">
                <a16:creationId xmlns:a16="http://schemas.microsoft.com/office/drawing/2014/main" id="{92EFC04A-8184-EBB6-E97E-1C57D912AC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688" y="4173611"/>
            <a:ext cx="3262583" cy="185559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98187B8-983B-1358-6DEA-55DB417BD38F}"/>
              </a:ext>
            </a:extLst>
          </p:cNvPr>
          <p:cNvGrpSpPr/>
          <p:nvPr/>
        </p:nvGrpSpPr>
        <p:grpSpPr>
          <a:xfrm>
            <a:off x="832765" y="4151903"/>
            <a:ext cx="1850775" cy="1885639"/>
            <a:chOff x="11314876" y="3528619"/>
            <a:chExt cx="1850775" cy="1885639"/>
          </a:xfrm>
        </p:grpSpPr>
        <p:pic>
          <p:nvPicPr>
            <p:cNvPr id="28" name="図 27" descr="パソコンの画面&#10;&#10;自動的に生成された説明">
              <a:extLst>
                <a:ext uri="{FF2B5EF4-FFF2-40B4-BE49-F238E27FC236}">
                  <a16:creationId xmlns:a16="http://schemas.microsoft.com/office/drawing/2014/main" id="{487A24AE-A0B4-1BC4-6BF4-F54567177D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14876" y="3558664"/>
              <a:ext cx="1850775" cy="1855594"/>
            </a:xfrm>
            <a:prstGeom prst="rect">
              <a:avLst/>
            </a:prstGeom>
          </p:spPr>
        </p:pic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0ECC536C-EAA0-3CC5-7E38-CDBEB98AB9F4}"/>
                </a:ext>
              </a:extLst>
            </p:cNvPr>
            <p:cNvSpPr/>
            <p:nvPr/>
          </p:nvSpPr>
          <p:spPr>
            <a:xfrm>
              <a:off x="12150529" y="3774840"/>
              <a:ext cx="205137" cy="19431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514426AB-F5C0-5FFF-E7C4-866DB17ED28A}"/>
                </a:ext>
              </a:extLst>
            </p:cNvPr>
            <p:cNvSpPr txBox="1"/>
            <p:nvPr/>
          </p:nvSpPr>
          <p:spPr>
            <a:xfrm>
              <a:off x="11737595" y="3528619"/>
              <a:ext cx="8258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>
                  <a:solidFill>
                    <a:srgbClr val="FF0000"/>
                  </a:solidFill>
                </a:rPr>
                <a:t>カメラ位置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17D5579-BAA0-F04F-DE06-1F38DD7230ED}"/>
              </a:ext>
            </a:extLst>
          </p:cNvPr>
          <p:cNvGrpSpPr/>
          <p:nvPr/>
        </p:nvGrpSpPr>
        <p:grpSpPr>
          <a:xfrm rot="20830680">
            <a:off x="2136368" y="7603788"/>
            <a:ext cx="1094344" cy="963916"/>
            <a:chOff x="2866390" y="6777039"/>
            <a:chExt cx="1130045" cy="995362"/>
          </a:xfrm>
        </p:grpSpPr>
        <p:pic>
          <p:nvPicPr>
            <p:cNvPr id="16" name="object 10">
              <a:extLst>
                <a:ext uri="{FF2B5EF4-FFF2-40B4-BE49-F238E27FC236}">
                  <a16:creationId xmlns:a16="http://schemas.microsoft.com/office/drawing/2014/main" id="{DC6CDA91-44FD-6F5E-B4C7-86AC1514EDE9}"/>
                </a:ext>
              </a:extLst>
            </p:cNvPr>
            <p:cNvPicPr/>
            <p:nvPr/>
          </p:nvPicPr>
          <p:blipFill>
            <a:blip r:embed="rId8" cstate="print"/>
            <a:srcRect b="63849"/>
            <a:stretch/>
          </p:blipFill>
          <p:spPr>
            <a:xfrm>
              <a:off x="2871216" y="6781800"/>
              <a:ext cx="1115567" cy="990600"/>
            </a:xfrm>
            <a:prstGeom prst="rect">
              <a:avLst/>
            </a:prstGeom>
          </p:spPr>
        </p:pic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C1A7F9EA-E042-B729-F1EB-9CBF8ED1D012}"/>
                </a:ext>
              </a:extLst>
            </p:cNvPr>
            <p:cNvSpPr/>
            <p:nvPr/>
          </p:nvSpPr>
          <p:spPr>
            <a:xfrm>
              <a:off x="2871216" y="6777039"/>
              <a:ext cx="1125219" cy="28384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object 11">
              <a:extLst>
                <a:ext uri="{FF2B5EF4-FFF2-40B4-BE49-F238E27FC236}">
                  <a16:creationId xmlns:a16="http://schemas.microsoft.com/office/drawing/2014/main" id="{6BA4975A-DDA1-5096-7CB5-09091A522C9F}"/>
                </a:ext>
              </a:extLst>
            </p:cNvPr>
            <p:cNvSpPr/>
            <p:nvPr/>
          </p:nvSpPr>
          <p:spPr>
            <a:xfrm>
              <a:off x="2866390" y="6777039"/>
              <a:ext cx="1125220" cy="995362"/>
            </a:xfrm>
            <a:custGeom>
              <a:avLst/>
              <a:gdLst/>
              <a:ahLst/>
              <a:cxnLst/>
              <a:rect l="l" t="t" r="r" b="b"/>
              <a:pathLst>
                <a:path w="1125220" h="2750184">
                  <a:moveTo>
                    <a:pt x="0" y="2749676"/>
                  </a:moveTo>
                  <a:lnTo>
                    <a:pt x="1125092" y="2749676"/>
                  </a:lnTo>
                  <a:lnTo>
                    <a:pt x="1125092" y="0"/>
                  </a:lnTo>
                  <a:lnTo>
                    <a:pt x="0" y="0"/>
                  </a:lnTo>
                  <a:lnTo>
                    <a:pt x="0" y="2749676"/>
                  </a:lnTo>
                  <a:close/>
                </a:path>
              </a:pathLst>
            </a:custGeom>
            <a:ln w="19050">
              <a:solidFill>
                <a:schemeClr val="bg1">
                  <a:lumMod val="7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124E0814-D824-8641-2F0E-FAB0AAD95445}"/>
              </a:ext>
            </a:extLst>
          </p:cNvPr>
          <p:cNvGrpSpPr/>
          <p:nvPr/>
        </p:nvGrpSpPr>
        <p:grpSpPr>
          <a:xfrm>
            <a:off x="3538533" y="7627300"/>
            <a:ext cx="1603316" cy="1137287"/>
            <a:chOff x="3463438" y="7309973"/>
            <a:chExt cx="1603316" cy="1137287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7" name="インク 36">
                  <a:extLst>
                    <a:ext uri="{FF2B5EF4-FFF2-40B4-BE49-F238E27FC236}">
                      <a16:creationId xmlns:a16="http://schemas.microsoft.com/office/drawing/2014/main" id="{20225AAF-03C5-EE80-717A-5D1E41358A11}"/>
                    </a:ext>
                  </a:extLst>
                </p14:cNvPr>
                <p14:cNvContentPartPr/>
                <p14:nvPr/>
              </p14:nvContentPartPr>
              <p14:xfrm rot="20793530">
                <a:off x="3619629" y="7309973"/>
                <a:ext cx="1447125" cy="605842"/>
              </p14:xfrm>
            </p:contentPart>
          </mc:Choice>
          <mc:Fallback xmlns="">
            <p:pic>
              <p:nvPicPr>
                <p:cNvPr id="37" name="インク 36">
                  <a:extLst>
                    <a:ext uri="{FF2B5EF4-FFF2-40B4-BE49-F238E27FC236}">
                      <a16:creationId xmlns:a16="http://schemas.microsoft.com/office/drawing/2014/main" id="{20225AAF-03C5-EE80-717A-5D1E41358A1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 rot="20793530">
                  <a:off x="3610267" y="7300614"/>
                  <a:ext cx="1465849" cy="624561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C61ED26D-E853-6C3D-C972-80877F37C170}"/>
                </a:ext>
              </a:extLst>
            </p:cNvPr>
            <p:cNvGrpSpPr/>
            <p:nvPr/>
          </p:nvGrpSpPr>
          <p:grpSpPr>
            <a:xfrm>
              <a:off x="3463438" y="7959580"/>
              <a:ext cx="618535" cy="487680"/>
              <a:chOff x="3589166" y="7825852"/>
              <a:chExt cx="749051" cy="590585"/>
            </a:xfrm>
          </p:grpSpPr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F2073FF8-C89E-4461-BE1C-E9EB9267828F}"/>
                  </a:ext>
                </a:extLst>
              </p:cNvPr>
              <p:cNvGrpSpPr/>
              <p:nvPr/>
            </p:nvGrpSpPr>
            <p:grpSpPr>
              <a:xfrm rot="1132339">
                <a:off x="3589166" y="7825852"/>
                <a:ext cx="749051" cy="590585"/>
                <a:chOff x="4058529" y="7401650"/>
                <a:chExt cx="970671" cy="765320"/>
              </a:xfrm>
            </p:grpSpPr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E7539050-7EA4-1B14-59AA-B83E6105280B}"/>
                    </a:ext>
                  </a:extLst>
                </p:cNvPr>
                <p:cNvSpPr/>
                <p:nvPr/>
              </p:nvSpPr>
              <p:spPr>
                <a:xfrm>
                  <a:off x="4058529" y="7401650"/>
                  <a:ext cx="970671" cy="76532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19" name="直線コネクタ 18">
                  <a:extLst>
                    <a:ext uri="{FF2B5EF4-FFF2-40B4-BE49-F238E27FC236}">
                      <a16:creationId xmlns:a16="http://schemas.microsoft.com/office/drawing/2014/main" id="{8E7384B5-53AA-A82C-78C4-E1258EDE6F94}"/>
                    </a:ext>
                  </a:extLst>
                </p:cNvPr>
                <p:cNvCxnSpPr/>
                <p:nvPr/>
              </p:nvCxnSpPr>
              <p:spPr>
                <a:xfrm>
                  <a:off x="4058529" y="7576385"/>
                  <a:ext cx="970671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直線コネクタ 20">
                <a:extLst>
                  <a:ext uri="{FF2B5EF4-FFF2-40B4-BE49-F238E27FC236}">
                    <a16:creationId xmlns:a16="http://schemas.microsoft.com/office/drawing/2014/main" id="{B2833056-BD65-4DF5-B07A-2C82224CD29B}"/>
                  </a:ext>
                </a:extLst>
              </p:cNvPr>
              <p:cNvSpPr/>
              <p:nvPr/>
            </p:nvSpPr>
            <p:spPr>
              <a:xfrm rot="1166763">
                <a:off x="3857344" y="7905600"/>
                <a:ext cx="365760" cy="0"/>
              </a:xfrm>
              <a:prstGeom prst="line">
                <a:avLst/>
              </a:prstGeom>
              <a:solidFill>
                <a:srgbClr val="496AB5">
                  <a:alpha val="5000"/>
                </a:srgbClr>
              </a:solidFill>
              <a:ln w="28575">
                <a:solidFill>
                  <a:srgbClr val="798BB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none" rtlCol="0" anchor="ctr" anchorCtr="1"/>
              <a:lstStyle/>
              <a:p>
                <a:endParaRPr lang="en-US">
                  <a:solidFill>
                    <a:srgbClr val="496AB5"/>
                  </a:solidFill>
                </a:endParaRPr>
              </a:p>
            </p:txBody>
          </p:sp>
        </p:grp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5CA1240-6E94-DC92-D8EB-50CDB9B6E199}"/>
              </a:ext>
            </a:extLst>
          </p:cNvPr>
          <p:cNvGrpSpPr/>
          <p:nvPr/>
        </p:nvGrpSpPr>
        <p:grpSpPr>
          <a:xfrm>
            <a:off x="552450" y="502195"/>
            <a:ext cx="5791200" cy="313356"/>
            <a:chOff x="593242" y="932817"/>
            <a:chExt cx="5791200" cy="313356"/>
          </a:xfrm>
        </p:grpSpPr>
        <p:sp>
          <p:nvSpPr>
            <p:cNvPr id="11" name="object 2">
              <a:extLst>
                <a:ext uri="{FF2B5EF4-FFF2-40B4-BE49-F238E27FC236}">
                  <a16:creationId xmlns:a16="http://schemas.microsoft.com/office/drawing/2014/main" id="{8E172BA9-C372-D766-39FF-A3E1ED55366E}"/>
                </a:ext>
              </a:extLst>
            </p:cNvPr>
            <p:cNvSpPr txBox="1"/>
            <p:nvPr/>
          </p:nvSpPr>
          <p:spPr>
            <a:xfrm>
              <a:off x="766984" y="932817"/>
              <a:ext cx="5588635" cy="259686"/>
            </a:xfrm>
            <a:prstGeom prst="rect">
              <a:avLst/>
            </a:prstGeom>
          </p:spPr>
          <p:txBody>
            <a:bodyPr vert="horz" wrap="square" lIns="0" tIns="13335" rIns="0" bIns="0" rtlCol="0" anchor="t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lang="ja-JP" altLang="en-US" sz="1600" b="1" spc="-10" dirty="0">
                  <a:latin typeface="Yu Gothic"/>
                  <a:cs typeface="Yu Gothic"/>
                </a:rPr>
                <a:t>当日の受付方法</a:t>
              </a:r>
              <a:endParaRPr sz="1200" dirty="0">
                <a:latin typeface="Yu Gothic"/>
                <a:cs typeface="Yu Gothic"/>
              </a:endParaRPr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B83EC290-6188-784E-A788-4155C0131672}"/>
                </a:ext>
              </a:extLst>
            </p:cNvPr>
            <p:cNvGrpSpPr/>
            <p:nvPr/>
          </p:nvGrpSpPr>
          <p:grpSpPr>
            <a:xfrm>
              <a:off x="593242" y="932817"/>
              <a:ext cx="5791200" cy="313356"/>
              <a:chOff x="593242" y="932817"/>
              <a:chExt cx="5791200" cy="313356"/>
            </a:xfrm>
          </p:grpSpPr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B37D79C8-A2F3-CFEC-463A-B6908921A9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42" y="1246173"/>
                <a:ext cx="5791200" cy="0"/>
              </a:xfrm>
              <a:prstGeom prst="line">
                <a:avLst/>
              </a:prstGeom>
              <a:ln w="12700">
                <a:solidFill>
                  <a:srgbClr val="1A77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A4F32661-B99B-42FC-AD16-F18951792929}"/>
                  </a:ext>
                </a:extLst>
              </p:cNvPr>
              <p:cNvSpPr/>
              <p:nvPr/>
            </p:nvSpPr>
            <p:spPr>
              <a:xfrm>
                <a:off x="600995" y="932817"/>
                <a:ext cx="54460" cy="305264"/>
              </a:xfrm>
              <a:prstGeom prst="rect">
                <a:avLst/>
              </a:prstGeom>
              <a:solidFill>
                <a:srgbClr val="1A7792"/>
              </a:solidFill>
              <a:ln>
                <a:solidFill>
                  <a:srgbClr val="1A779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402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054728-2531-459f-a245-c89f33962f6c">
      <Terms xmlns="http://schemas.microsoft.com/office/infopath/2007/PartnerControls"/>
    </lcf76f155ced4ddcb4097134ff3c332f>
    <TaxCatchAll xmlns="ddb9fdec-513c-4e9e-862a-08122168ece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94B3E5697D1B5469C42FB59F9ADD634" ma:contentTypeVersion="19" ma:contentTypeDescription="新しいドキュメントを作成します。" ma:contentTypeScope="" ma:versionID="680043ccca3eb47d4f7e829be779b7a1">
  <xsd:schema xmlns:xsd="http://www.w3.org/2001/XMLSchema" xmlns:xs="http://www.w3.org/2001/XMLSchema" xmlns:p="http://schemas.microsoft.com/office/2006/metadata/properties" xmlns:ns2="2c054728-2531-459f-a245-c89f33962f6c" xmlns:ns3="ddb9fdec-513c-4e9e-862a-08122168ecef" targetNamespace="http://schemas.microsoft.com/office/2006/metadata/properties" ma:root="true" ma:fieldsID="752be254e53a434090008a5d7b8fefbc" ns2:_="" ns3:_="">
    <xsd:import namespace="2c054728-2531-459f-a245-c89f33962f6c"/>
    <xsd:import namespace="ddb9fdec-513c-4e9e-862a-08122168ec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54728-2531-459f-a245-c89f33962f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22be6d0-8e3e-4f73-a88d-7b60fdb851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9fdec-513c-4e9e-862a-08122168ece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7ebbbd7-b8c1-48c0-9285-a675cd2bd724}" ma:internalName="TaxCatchAll" ma:showField="CatchAllData" ma:web="ddb9fdec-513c-4e9e-862a-08122168ec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8BEB84-3E37-4D05-818E-2335AD125EDA}">
  <ds:schemaRefs>
    <ds:schemaRef ds:uri="ddb9fdec-513c-4e9e-862a-08122168ecef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2c054728-2531-459f-a245-c89f33962f6c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26AF8B2-2823-4ED5-A2AE-172C3F922CE7}">
  <ds:schemaRefs>
    <ds:schemaRef ds:uri="2c054728-2531-459f-a245-c89f33962f6c"/>
    <ds:schemaRef ds:uri="ddb9fdec-513c-4e9e-862a-08122168ec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7DC7F70-CA1A-458C-8EC5-4905567853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361</Words>
  <Application>Microsoft Office PowerPoint</Application>
  <PresentationFormat>A4 210 x 297 mm</PresentationFormat>
  <Paragraphs>40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Yu Gothic</vt:lpstr>
      <vt:lpstr>Yu Gothic</vt:lpstr>
      <vt:lpstr>游ゴシック Light</vt:lpstr>
      <vt:lpstr>Calibri</vt:lpstr>
      <vt:lpstr>Consolas</vt:lpstr>
      <vt:lpstr>Office Theme</vt:lpstr>
      <vt:lpstr>QRコード受付ガイド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猪狩 正男</dc:creator>
  <cp:lastModifiedBy>東 知香</cp:lastModifiedBy>
  <cp:revision>8</cp:revision>
  <dcterms:created xsi:type="dcterms:W3CDTF">2024-06-10T07:57:47Z</dcterms:created>
  <dcterms:modified xsi:type="dcterms:W3CDTF">2025-06-10T06:29:19Z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2023-10-30T00:00:00Z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2024-06-10T00:00:00Z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0x010100E94B3E5697D1B5469C42FB59F9ADD634</vt:lpwstr>
  </property>
  <property fmtid="{D5CDD505-2E9C-101B-9397-08002B2CF9AE}" pid="7" name="MediaServiceImageTags">
    <vt:lpwstr/>
  </property>
</Properties>
</file>